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21"/>
  </p:notesMasterIdLst>
  <p:handoutMasterIdLst>
    <p:handoutMasterId r:id="rId22"/>
  </p:handoutMasterIdLst>
  <p:sldIdLst>
    <p:sldId id="336" r:id="rId3"/>
    <p:sldId id="330" r:id="rId4"/>
    <p:sldId id="317" r:id="rId5"/>
    <p:sldId id="345" r:id="rId6"/>
    <p:sldId id="307" r:id="rId7"/>
    <p:sldId id="341" r:id="rId8"/>
    <p:sldId id="342" r:id="rId9"/>
    <p:sldId id="348" r:id="rId10"/>
    <p:sldId id="340" r:id="rId11"/>
    <p:sldId id="350" r:id="rId12"/>
    <p:sldId id="351" r:id="rId13"/>
    <p:sldId id="352" r:id="rId14"/>
    <p:sldId id="353" r:id="rId15"/>
    <p:sldId id="358" r:id="rId16"/>
    <p:sldId id="354" r:id="rId17"/>
    <p:sldId id="360" r:id="rId18"/>
    <p:sldId id="357" r:id="rId19"/>
    <p:sldId id="364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FF99FF"/>
    <a:srgbClr val="D214D2"/>
    <a:srgbClr val="0DD2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1201" autoAdjust="0"/>
  </p:normalViewPr>
  <p:slideViewPr>
    <p:cSldViewPr>
      <p:cViewPr varScale="1">
        <p:scale>
          <a:sx n="81" d="100"/>
          <a:sy n="81" d="100"/>
        </p:scale>
        <p:origin x="-1498" y="-82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9259F-464B-4AFC-9674-28515083E15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FE9D6F-7205-49DF-9FBE-0450E766056E}">
      <dgm:prSet phldrT="[Text]" custT="1"/>
      <dgm:spPr>
        <a:solidFill>
          <a:srgbClr val="FFCC99"/>
        </a:solidFill>
        <a:ln>
          <a:solidFill>
            <a:srgbClr val="FFCC99"/>
          </a:solidFill>
        </a:ln>
      </dgm:spPr>
      <dgm:t>
        <a:bodyPr/>
        <a:lstStyle/>
        <a:p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Пружа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отпор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приликом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задатака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који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захтевају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активности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које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се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више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пута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понављају</a:t>
          </a:r>
          <a:endParaRPr lang="en-US" sz="1600" b="1" dirty="0">
            <a:solidFill>
              <a:schemeClr val="accent4">
                <a:lumMod val="50000"/>
              </a:schemeClr>
            </a:solidFill>
            <a:latin typeface="Cambria" pitchFamily="18" charset="0"/>
            <a:ea typeface="Cambria" pitchFamily="18" charset="0"/>
            <a:cs typeface="Calibri" pitchFamily="34" charset="0"/>
          </a:endParaRPr>
        </a:p>
      </dgm:t>
    </dgm:pt>
    <dgm:pt modelId="{64EDB002-2BF8-4A19-811E-F2A551008EC3}" type="parTrans" cxnId="{BAE27C54-57CF-4F67-8402-336F74FED539}">
      <dgm:prSet/>
      <dgm:spPr/>
      <dgm:t>
        <a:bodyPr/>
        <a:lstStyle/>
        <a:p>
          <a:endParaRPr lang="en-US"/>
        </a:p>
      </dgm:t>
    </dgm:pt>
    <dgm:pt modelId="{F8EA9A85-D0B4-4AB7-A110-85AA728BCE1C}" type="sibTrans" cxnId="{BAE27C54-57CF-4F67-8402-336F74FED539}">
      <dgm:prSet/>
      <dgm:spPr/>
      <dgm:t>
        <a:bodyPr/>
        <a:lstStyle/>
        <a:p>
          <a:endParaRPr lang="en-US"/>
        </a:p>
      </dgm:t>
    </dgm:pt>
    <dgm:pt modelId="{4A556F36-7CB9-4D70-B7F4-C3851E2711B2}">
      <dgm:prSet phldrT="[Text]" custT="1"/>
      <dgm:spPr>
        <a:solidFill>
          <a:srgbClr val="FFCC99"/>
        </a:solidFill>
        <a:ln>
          <a:solidFill>
            <a:srgbClr val="FFCC99"/>
          </a:solidFill>
        </a:ln>
      </dgm:spPr>
      <dgm:t>
        <a:bodyPr/>
        <a:lstStyle/>
        <a:p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Подбаци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приликом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рада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на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задацима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који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га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мање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интересују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или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сматра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да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су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сувише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лаки</a:t>
          </a:r>
          <a:r>
            <a:rPr lang="sr-Cyrl-R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US" sz="23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63F7879-B043-4FB0-8E75-D4C176218D2F}" type="parTrans" cxnId="{A790FCF8-FDB8-4A13-9D69-47A0E6A5A86B}">
      <dgm:prSet/>
      <dgm:spPr/>
      <dgm:t>
        <a:bodyPr/>
        <a:lstStyle/>
        <a:p>
          <a:endParaRPr lang="en-US"/>
        </a:p>
      </dgm:t>
    </dgm:pt>
    <dgm:pt modelId="{4CD08092-8DC5-47FD-B26D-C4C68B4E2AB1}" type="sibTrans" cxnId="{A790FCF8-FDB8-4A13-9D69-47A0E6A5A86B}">
      <dgm:prSet/>
      <dgm:spPr/>
      <dgm:t>
        <a:bodyPr/>
        <a:lstStyle/>
        <a:p>
          <a:endParaRPr lang="en-US"/>
        </a:p>
      </dgm:t>
    </dgm:pt>
    <dgm:pt modelId="{4E7C86E5-7CD8-4479-883E-C865366C1B88}" type="pres">
      <dgm:prSet presAssocID="{9379259F-464B-4AFC-9674-28515083E1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E3B7129-7F9F-480F-B56D-9E9955A814BE}" type="pres">
      <dgm:prSet presAssocID="{CAFE9D6F-7205-49DF-9FBE-0450E766056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DA2ADBB-F371-46DA-982E-E8F0FA7FBF36}" type="pres">
      <dgm:prSet presAssocID="{F8EA9A85-D0B4-4AB7-A110-85AA728BCE1C}" presName="sibTrans" presStyleCnt="0"/>
      <dgm:spPr/>
    </dgm:pt>
    <dgm:pt modelId="{6F907F8F-1FC1-4F51-AB0F-4A5E5EE2074B}" type="pres">
      <dgm:prSet presAssocID="{4A556F36-7CB9-4D70-B7F4-C3851E2711B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A790FCF8-FDB8-4A13-9D69-47A0E6A5A86B}" srcId="{9379259F-464B-4AFC-9674-28515083E154}" destId="{4A556F36-7CB9-4D70-B7F4-C3851E2711B2}" srcOrd="1" destOrd="0" parTransId="{A63F7879-B043-4FB0-8E75-D4C176218D2F}" sibTransId="{4CD08092-8DC5-47FD-B26D-C4C68B4E2AB1}"/>
    <dgm:cxn modelId="{044A18AB-80EC-4C27-9127-4D98563413FE}" type="presOf" srcId="{CAFE9D6F-7205-49DF-9FBE-0450E766056E}" destId="{FE3B7129-7F9F-480F-B56D-9E9955A814BE}" srcOrd="0" destOrd="0" presId="urn:microsoft.com/office/officeart/2005/8/layout/default#1"/>
    <dgm:cxn modelId="{E4CBDE1F-1586-4111-BBCD-25F398871402}" type="presOf" srcId="{4A556F36-7CB9-4D70-B7F4-C3851E2711B2}" destId="{6F907F8F-1FC1-4F51-AB0F-4A5E5EE2074B}" srcOrd="0" destOrd="0" presId="urn:microsoft.com/office/officeart/2005/8/layout/default#1"/>
    <dgm:cxn modelId="{545034B5-FAA8-45B8-91D5-99A8F5BE4543}" type="presOf" srcId="{9379259F-464B-4AFC-9674-28515083E154}" destId="{4E7C86E5-7CD8-4479-883E-C865366C1B88}" srcOrd="0" destOrd="0" presId="urn:microsoft.com/office/officeart/2005/8/layout/default#1"/>
    <dgm:cxn modelId="{BAE27C54-57CF-4F67-8402-336F74FED539}" srcId="{9379259F-464B-4AFC-9674-28515083E154}" destId="{CAFE9D6F-7205-49DF-9FBE-0450E766056E}" srcOrd="0" destOrd="0" parTransId="{64EDB002-2BF8-4A19-811E-F2A551008EC3}" sibTransId="{F8EA9A85-D0B4-4AB7-A110-85AA728BCE1C}"/>
    <dgm:cxn modelId="{E45A4461-5A05-4654-BC94-F9E6FCF0F665}" type="presParOf" srcId="{4E7C86E5-7CD8-4479-883E-C865366C1B88}" destId="{FE3B7129-7F9F-480F-B56D-9E9955A814BE}" srcOrd="0" destOrd="0" presId="urn:microsoft.com/office/officeart/2005/8/layout/default#1"/>
    <dgm:cxn modelId="{E3E05179-B52A-492B-AB6A-6113DF006C2F}" type="presParOf" srcId="{4E7C86E5-7CD8-4479-883E-C865366C1B88}" destId="{5DA2ADBB-F371-46DA-982E-E8F0FA7FBF36}" srcOrd="1" destOrd="0" presId="urn:microsoft.com/office/officeart/2005/8/layout/default#1"/>
    <dgm:cxn modelId="{178F65B1-8811-4EB8-9173-E3B0F715774E}" type="presParOf" srcId="{4E7C86E5-7CD8-4479-883E-C865366C1B88}" destId="{6F907F8F-1FC1-4F51-AB0F-4A5E5EE2074B}" srcOrd="2" destOrd="0" presId="urn:microsoft.com/office/officeart/2005/8/layout/default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9259F-464B-4AFC-9674-28515083E154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FE9D6F-7205-49DF-9FBE-0450E766056E}">
      <dgm:prSet phldrT="[Text]" custT="1"/>
      <dgm:spPr>
        <a:solidFill>
          <a:srgbClr val="FFCC99"/>
        </a:solidFill>
        <a:ln>
          <a:solidFill>
            <a:srgbClr val="FFCC99"/>
          </a:solidFill>
        </a:ln>
      </dgm:spPr>
      <dgm:t>
        <a:bodyPr/>
        <a:lstStyle/>
        <a:p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Преузима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превише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обавеза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,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затрпа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се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послом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и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не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доврши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све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што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ради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до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краја</a:t>
          </a:r>
          <a:endParaRPr lang="en-US" sz="1600" b="1" dirty="0">
            <a:solidFill>
              <a:schemeClr val="accent4">
                <a:lumMod val="50000"/>
              </a:schemeClr>
            </a:solidFill>
            <a:latin typeface="Cambria" pitchFamily="18" charset="0"/>
            <a:ea typeface="Cambria" pitchFamily="18" charset="0"/>
            <a:cs typeface="Calibri" pitchFamily="34" charset="0"/>
          </a:endParaRPr>
        </a:p>
      </dgm:t>
    </dgm:pt>
    <dgm:pt modelId="{64EDB002-2BF8-4A19-811E-F2A551008EC3}" type="parTrans" cxnId="{BAE27C54-57CF-4F67-8402-336F74FED539}">
      <dgm:prSet/>
      <dgm:spPr/>
      <dgm:t>
        <a:bodyPr/>
        <a:lstStyle/>
        <a:p>
          <a:endParaRPr lang="en-US"/>
        </a:p>
      </dgm:t>
    </dgm:pt>
    <dgm:pt modelId="{F8EA9A85-D0B4-4AB7-A110-85AA728BCE1C}" type="sibTrans" cxnId="{BAE27C54-57CF-4F67-8402-336F74FED539}">
      <dgm:prSet/>
      <dgm:spPr/>
      <dgm:t>
        <a:bodyPr/>
        <a:lstStyle/>
        <a:p>
          <a:endParaRPr lang="en-US"/>
        </a:p>
      </dgm:t>
    </dgm:pt>
    <dgm:pt modelId="{4A556F36-7CB9-4D70-B7F4-C3851E2711B2}">
      <dgm:prSet phldrT="[Text]" custT="1"/>
      <dgm:spPr>
        <a:solidFill>
          <a:srgbClr val="FFCC99"/>
        </a:solidFill>
        <a:ln>
          <a:solidFill>
            <a:srgbClr val="FFCC99"/>
          </a:solidFill>
        </a:ln>
      </dgm:spPr>
      <dgm:t>
        <a:bodyPr/>
        <a:lstStyle/>
        <a:p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Перфекциониста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је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и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очекује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од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других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да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буду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такви</a:t>
          </a:r>
          <a:endParaRPr lang="en-US" sz="1600" b="1" dirty="0" smtClean="0">
            <a:solidFill>
              <a:schemeClr val="accent4">
                <a:lumMod val="50000"/>
              </a:schemeClr>
            </a:solidFill>
            <a:latin typeface="Cambria" pitchFamily="18" charset="0"/>
            <a:ea typeface="Cambria" pitchFamily="18" charset="0"/>
          </a:endParaRPr>
        </a:p>
        <a:p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Буде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сувише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самокритично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или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критично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према</a:t>
          </a:r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 </a:t>
          </a:r>
          <a:r>
            <a:rPr lang="en-US" sz="1600" b="1" dirty="0" err="1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rPr>
            <a:t>другима</a:t>
          </a:r>
          <a:endParaRPr lang="en-US" sz="1600" b="1" dirty="0">
            <a:solidFill>
              <a:schemeClr val="accent4">
                <a:lumMod val="50000"/>
              </a:schemeClr>
            </a:solidFill>
            <a:latin typeface="Cambria" pitchFamily="18" charset="0"/>
            <a:ea typeface="Cambria" pitchFamily="18" charset="0"/>
            <a:cs typeface="Calibri" pitchFamily="34" charset="0"/>
          </a:endParaRPr>
        </a:p>
      </dgm:t>
    </dgm:pt>
    <dgm:pt modelId="{A63F7879-B043-4FB0-8E75-D4C176218D2F}" type="parTrans" cxnId="{A790FCF8-FDB8-4A13-9D69-47A0E6A5A86B}">
      <dgm:prSet/>
      <dgm:spPr/>
      <dgm:t>
        <a:bodyPr/>
        <a:lstStyle/>
        <a:p>
          <a:endParaRPr lang="en-US"/>
        </a:p>
      </dgm:t>
    </dgm:pt>
    <dgm:pt modelId="{4CD08092-8DC5-47FD-B26D-C4C68B4E2AB1}" type="sibTrans" cxnId="{A790FCF8-FDB8-4A13-9D69-47A0E6A5A86B}">
      <dgm:prSet/>
      <dgm:spPr/>
      <dgm:t>
        <a:bodyPr/>
        <a:lstStyle/>
        <a:p>
          <a:endParaRPr lang="en-US"/>
        </a:p>
      </dgm:t>
    </dgm:pt>
    <dgm:pt modelId="{4E7C86E5-7CD8-4479-883E-C865366C1B88}" type="pres">
      <dgm:prSet presAssocID="{9379259F-464B-4AFC-9674-28515083E1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E3B7129-7F9F-480F-B56D-9E9955A814BE}" type="pres">
      <dgm:prSet presAssocID="{CAFE9D6F-7205-49DF-9FBE-0450E766056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DA2ADBB-F371-46DA-982E-E8F0FA7FBF36}" type="pres">
      <dgm:prSet presAssocID="{F8EA9A85-D0B4-4AB7-A110-85AA728BCE1C}" presName="sibTrans" presStyleCnt="0"/>
      <dgm:spPr/>
    </dgm:pt>
    <dgm:pt modelId="{6F907F8F-1FC1-4F51-AB0F-4A5E5EE2074B}" type="pres">
      <dgm:prSet presAssocID="{4A556F36-7CB9-4D70-B7F4-C3851E2711B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BAE27C54-57CF-4F67-8402-336F74FED539}" srcId="{9379259F-464B-4AFC-9674-28515083E154}" destId="{CAFE9D6F-7205-49DF-9FBE-0450E766056E}" srcOrd="0" destOrd="0" parTransId="{64EDB002-2BF8-4A19-811E-F2A551008EC3}" sibTransId="{F8EA9A85-D0B4-4AB7-A110-85AA728BCE1C}"/>
    <dgm:cxn modelId="{C9A9E612-F5AC-4371-B1A2-679DE4BAB79B}" type="presOf" srcId="{9379259F-464B-4AFC-9674-28515083E154}" destId="{4E7C86E5-7CD8-4479-883E-C865366C1B88}" srcOrd="0" destOrd="0" presId="urn:microsoft.com/office/officeart/2005/8/layout/default#2"/>
    <dgm:cxn modelId="{A790FCF8-FDB8-4A13-9D69-47A0E6A5A86B}" srcId="{9379259F-464B-4AFC-9674-28515083E154}" destId="{4A556F36-7CB9-4D70-B7F4-C3851E2711B2}" srcOrd="1" destOrd="0" parTransId="{A63F7879-B043-4FB0-8E75-D4C176218D2F}" sibTransId="{4CD08092-8DC5-47FD-B26D-C4C68B4E2AB1}"/>
    <dgm:cxn modelId="{5068677B-1F64-4A30-B04B-F0EC2CC31200}" type="presOf" srcId="{CAFE9D6F-7205-49DF-9FBE-0450E766056E}" destId="{FE3B7129-7F9F-480F-B56D-9E9955A814BE}" srcOrd="0" destOrd="0" presId="urn:microsoft.com/office/officeart/2005/8/layout/default#2"/>
    <dgm:cxn modelId="{00143624-2646-4FD4-8F12-95D52BCB323B}" type="presOf" srcId="{4A556F36-7CB9-4D70-B7F4-C3851E2711B2}" destId="{6F907F8F-1FC1-4F51-AB0F-4A5E5EE2074B}" srcOrd="0" destOrd="0" presId="urn:microsoft.com/office/officeart/2005/8/layout/default#2"/>
    <dgm:cxn modelId="{3E26B750-4D7B-47DA-AA0F-C4C9DFD6B251}" type="presParOf" srcId="{4E7C86E5-7CD8-4479-883E-C865366C1B88}" destId="{FE3B7129-7F9F-480F-B56D-9E9955A814BE}" srcOrd="0" destOrd="0" presId="urn:microsoft.com/office/officeart/2005/8/layout/default#2"/>
    <dgm:cxn modelId="{71E816FD-C4DB-422F-8B97-EE24CF4D3968}" type="presParOf" srcId="{4E7C86E5-7CD8-4479-883E-C865366C1B88}" destId="{5DA2ADBB-F371-46DA-982E-E8F0FA7FBF36}" srcOrd="1" destOrd="0" presId="urn:microsoft.com/office/officeart/2005/8/layout/default#2"/>
    <dgm:cxn modelId="{C28FCEAF-B84B-4201-B5FC-486C74F61D9F}" type="presParOf" srcId="{4E7C86E5-7CD8-4479-883E-C865366C1B88}" destId="{6F907F8F-1FC1-4F51-AB0F-4A5E5EE2074B}" srcOrd="2" destOrd="0" presId="urn:microsoft.com/office/officeart/2005/8/layout/default#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8FEF09C3-5432-4DA0-9890-3050357C5E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9227E202-B8C5-4411-9AB9-001230F36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0FA2-A713-4856-8F75-7FAFAF357361}" type="datetimeFigureOut">
              <a:rPr lang="ko-KR" altLang="en-US" smtClean="0"/>
              <a:pPr/>
              <a:t>2022-01-31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A05FDCCD-9920-4087-A8EF-840D6BF967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1B30773E-42C5-4B13-84D2-DE05FB0C3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52E6A-8C14-4F5B-B0CB-3A4FCBC8D1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779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866FF-EA9A-44BA-8DB2-FB8E70490571}" type="datetimeFigureOut">
              <a:rPr lang="ko-KR" altLang="en-US" smtClean="0"/>
              <a:pPr/>
              <a:t>2022-01-31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89A33-A361-4541-B6A7-456994CC0C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2456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8d3b44f08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8d3b44f08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9077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8d3b44f08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8d3b44f08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7571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44000" y="0"/>
            <a:ext cx="90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811908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77595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916268" y="0"/>
            <a:ext cx="900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3173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444" y="2912740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44464" y="2912740"/>
            <a:ext cx="4104000" cy="18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76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3048" y="0"/>
            <a:ext cx="2286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83048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98953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8115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23528" y="24844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71560" y="183262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105640" y="341679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23528" y="183262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105640" y="183204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71560" y="24844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8314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191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154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9796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11635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23301"/>
            <a:ext cx="3024336" cy="36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87664" y="1164297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96830" y="1426241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89223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3818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706701" y="397650"/>
            <a:ext cx="44373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5;p3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3"/>
          <p:cNvSpPr/>
          <p:nvPr/>
        </p:nvSpPr>
        <p:spPr>
          <a:xfrm>
            <a:off x="100" y="44265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810800" y="635800"/>
            <a:ext cx="2951400" cy="5778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810800" y="1031500"/>
            <a:ext cx="3675300" cy="3102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236" y="638011"/>
            <a:ext cx="1753800" cy="5778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 idx="3"/>
          </p:nvPr>
        </p:nvSpPr>
        <p:spPr>
          <a:xfrm>
            <a:off x="532476" y="1763700"/>
            <a:ext cx="3440700" cy="9462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4"/>
          </p:nvPr>
        </p:nvSpPr>
        <p:spPr>
          <a:xfrm>
            <a:off x="5810800" y="1257375"/>
            <a:ext cx="2951400" cy="5778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5"/>
          </p:nvPr>
        </p:nvSpPr>
        <p:spPr>
          <a:xfrm>
            <a:off x="5810800" y="1653075"/>
            <a:ext cx="3675300" cy="3102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6" hasCustomPrompt="1"/>
          </p:nvPr>
        </p:nvSpPr>
        <p:spPr>
          <a:xfrm>
            <a:off x="4114236" y="1259587"/>
            <a:ext cx="1753800" cy="5778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7"/>
          </p:nvPr>
        </p:nvSpPr>
        <p:spPr>
          <a:xfrm>
            <a:off x="5810800" y="1882750"/>
            <a:ext cx="2951400" cy="5778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8"/>
          </p:nvPr>
        </p:nvSpPr>
        <p:spPr>
          <a:xfrm>
            <a:off x="5810800" y="2278449"/>
            <a:ext cx="3675300" cy="3102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9" hasCustomPrompt="1"/>
          </p:nvPr>
        </p:nvSpPr>
        <p:spPr>
          <a:xfrm>
            <a:off x="4114236" y="1884961"/>
            <a:ext cx="1753800" cy="5778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13"/>
          </p:nvPr>
        </p:nvSpPr>
        <p:spPr>
          <a:xfrm>
            <a:off x="5810800" y="2508126"/>
            <a:ext cx="2951400" cy="5778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4"/>
          </p:nvPr>
        </p:nvSpPr>
        <p:spPr>
          <a:xfrm>
            <a:off x="5810800" y="2903826"/>
            <a:ext cx="3675300" cy="3102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15" hasCustomPrompt="1"/>
          </p:nvPr>
        </p:nvSpPr>
        <p:spPr>
          <a:xfrm>
            <a:off x="4114236" y="2510337"/>
            <a:ext cx="1753800" cy="5778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6"/>
          </p:nvPr>
        </p:nvSpPr>
        <p:spPr>
          <a:xfrm>
            <a:off x="5810800" y="3131901"/>
            <a:ext cx="2951400" cy="5778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5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7"/>
          </p:nvPr>
        </p:nvSpPr>
        <p:spPr>
          <a:xfrm>
            <a:off x="5810800" y="3527600"/>
            <a:ext cx="3675300" cy="3102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18" hasCustomPrompt="1"/>
          </p:nvPr>
        </p:nvSpPr>
        <p:spPr>
          <a:xfrm>
            <a:off x="4114236" y="3134112"/>
            <a:ext cx="1753800" cy="5778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4AA959-99F8-4F27-976D-6355A8A24AE6}"/>
              </a:ext>
            </a:extLst>
          </p:cNvPr>
          <p:cNvSpPr/>
          <p:nvPr userDrawn="1"/>
        </p:nvSpPr>
        <p:spPr>
          <a:xfrm>
            <a:off x="1" y="1"/>
            <a:ext cx="9143999" cy="79781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143596"/>
            <a:ext cx="8679897" cy="543185"/>
          </a:xfrm>
          <a:prstGeom prst="rect">
            <a:avLst/>
          </a:prstGeom>
        </p:spPr>
        <p:txBody>
          <a:bodyPr lIns="82936" tIns="41468" rIns="82936" bIns="41468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406402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579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6818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9">
  <p:cSld name="Background 29">
    <p:bg>
      <p:bgPr>
        <a:solidFill>
          <a:schemeClr val="dk1"/>
        </a:solidFill>
        <a:effectLst/>
      </p:bgPr>
    </p:bg>
    <p:spTree>
      <p:nvGrpSpPr>
        <p:cNvPr id="1" name="Shape 7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0" name="Google Shape;7530;p43"/>
          <p:cNvSpPr/>
          <p:nvPr/>
        </p:nvSpPr>
        <p:spPr>
          <a:xfrm>
            <a:off x="0" y="1"/>
            <a:ext cx="3772500" cy="4603305"/>
          </a:xfrm>
          <a:custGeom>
            <a:avLst/>
            <a:gdLst/>
            <a:ahLst/>
            <a:cxnLst/>
            <a:rect l="l" t="t" r="r" b="b"/>
            <a:pathLst>
              <a:path w="208483" h="208483" extrusionOk="0">
                <a:moveTo>
                  <a:pt x="0" y="0"/>
                </a:moveTo>
                <a:lnTo>
                  <a:pt x="208482" y="0"/>
                </a:lnTo>
                <a:lnTo>
                  <a:pt x="208482" y="208483"/>
                </a:lnTo>
                <a:lnTo>
                  <a:pt x="0" y="208483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31" name="Google Shape;7531;p43"/>
          <p:cNvSpPr/>
          <p:nvPr/>
        </p:nvSpPr>
        <p:spPr>
          <a:xfrm>
            <a:off x="0" y="4605462"/>
            <a:ext cx="9144064" cy="537886"/>
          </a:xfrm>
          <a:custGeom>
            <a:avLst/>
            <a:gdLst/>
            <a:ahLst/>
            <a:cxnLst/>
            <a:rect l="l" t="t" r="r" b="b"/>
            <a:pathLst>
              <a:path w="208483" h="208483" extrusionOk="0">
                <a:moveTo>
                  <a:pt x="0" y="0"/>
                </a:moveTo>
                <a:lnTo>
                  <a:pt x="0" y="208483"/>
                </a:lnTo>
                <a:lnTo>
                  <a:pt x="208482" y="208483"/>
                </a:lnTo>
                <a:lnTo>
                  <a:pt x="2084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32" name="Google Shape;7532;p43"/>
          <p:cNvSpPr/>
          <p:nvPr/>
        </p:nvSpPr>
        <p:spPr>
          <a:xfrm>
            <a:off x="3772071" y="1"/>
            <a:ext cx="5372086" cy="4603305"/>
          </a:xfrm>
          <a:custGeom>
            <a:avLst/>
            <a:gdLst/>
            <a:ahLst/>
            <a:cxnLst/>
            <a:rect l="l" t="t" r="r" b="b"/>
            <a:pathLst>
              <a:path w="208483" h="208483" extrusionOk="0">
                <a:moveTo>
                  <a:pt x="0" y="0"/>
                </a:moveTo>
                <a:lnTo>
                  <a:pt x="208482" y="0"/>
                </a:lnTo>
                <a:lnTo>
                  <a:pt x="208482" y="208483"/>
                </a:lnTo>
                <a:lnTo>
                  <a:pt x="0" y="2084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33" name="Google Shape;7533;p43"/>
          <p:cNvSpPr/>
          <p:nvPr/>
        </p:nvSpPr>
        <p:spPr>
          <a:xfrm>
            <a:off x="925499" y="4798025"/>
            <a:ext cx="7685026" cy="160803"/>
          </a:xfrm>
          <a:custGeom>
            <a:avLst/>
            <a:gdLst/>
            <a:ahLst/>
            <a:cxnLst/>
            <a:rect l="l" t="t" r="r" b="b"/>
            <a:pathLst>
              <a:path w="164685" h="4838" extrusionOk="0">
                <a:moveTo>
                  <a:pt x="16145" y="1"/>
                </a:moveTo>
                <a:cubicBezTo>
                  <a:pt x="7239" y="1"/>
                  <a:pt x="0" y="1068"/>
                  <a:pt x="0" y="2403"/>
                </a:cubicBezTo>
                <a:cubicBezTo>
                  <a:pt x="0" y="3737"/>
                  <a:pt x="7239" y="4838"/>
                  <a:pt x="16145" y="4838"/>
                </a:cubicBezTo>
                <a:cubicBezTo>
                  <a:pt x="22716" y="4838"/>
                  <a:pt x="28354" y="4237"/>
                  <a:pt x="30889" y="3403"/>
                </a:cubicBezTo>
                <a:cubicBezTo>
                  <a:pt x="36126" y="4237"/>
                  <a:pt x="47868" y="4838"/>
                  <a:pt x="61577" y="4838"/>
                </a:cubicBezTo>
                <a:cubicBezTo>
                  <a:pt x="76355" y="4838"/>
                  <a:pt x="88897" y="4137"/>
                  <a:pt x="93400" y="3203"/>
                </a:cubicBezTo>
                <a:cubicBezTo>
                  <a:pt x="95535" y="4137"/>
                  <a:pt x="101573" y="4838"/>
                  <a:pt x="108678" y="4838"/>
                </a:cubicBezTo>
                <a:cubicBezTo>
                  <a:pt x="116350" y="4838"/>
                  <a:pt x="122754" y="4037"/>
                  <a:pt x="124389" y="2970"/>
                </a:cubicBezTo>
                <a:cubicBezTo>
                  <a:pt x="125556" y="4037"/>
                  <a:pt x="130126" y="4838"/>
                  <a:pt x="135597" y="4838"/>
                </a:cubicBezTo>
                <a:cubicBezTo>
                  <a:pt x="139133" y="4838"/>
                  <a:pt x="142268" y="4504"/>
                  <a:pt x="144403" y="3970"/>
                </a:cubicBezTo>
                <a:cubicBezTo>
                  <a:pt x="146505" y="4504"/>
                  <a:pt x="149640" y="4838"/>
                  <a:pt x="153176" y="4838"/>
                </a:cubicBezTo>
                <a:cubicBezTo>
                  <a:pt x="159514" y="4838"/>
                  <a:pt x="164684" y="3737"/>
                  <a:pt x="164684" y="2403"/>
                </a:cubicBezTo>
                <a:cubicBezTo>
                  <a:pt x="164684" y="1068"/>
                  <a:pt x="159547" y="1"/>
                  <a:pt x="153176" y="1"/>
                </a:cubicBezTo>
                <a:cubicBezTo>
                  <a:pt x="149640" y="1"/>
                  <a:pt x="146505" y="334"/>
                  <a:pt x="144403" y="868"/>
                </a:cubicBezTo>
                <a:cubicBezTo>
                  <a:pt x="142268" y="334"/>
                  <a:pt x="139133" y="1"/>
                  <a:pt x="135597" y="1"/>
                </a:cubicBezTo>
                <a:cubicBezTo>
                  <a:pt x="130126" y="1"/>
                  <a:pt x="125556" y="801"/>
                  <a:pt x="124389" y="1869"/>
                </a:cubicBezTo>
                <a:cubicBezTo>
                  <a:pt x="122754" y="801"/>
                  <a:pt x="116350" y="1"/>
                  <a:pt x="108678" y="1"/>
                </a:cubicBezTo>
                <a:cubicBezTo>
                  <a:pt x="101573" y="1"/>
                  <a:pt x="95535" y="701"/>
                  <a:pt x="93400" y="1635"/>
                </a:cubicBezTo>
                <a:cubicBezTo>
                  <a:pt x="88897" y="701"/>
                  <a:pt x="76355" y="1"/>
                  <a:pt x="61577" y="1"/>
                </a:cubicBezTo>
                <a:cubicBezTo>
                  <a:pt x="47868" y="1"/>
                  <a:pt x="36126" y="601"/>
                  <a:pt x="30889" y="1435"/>
                </a:cubicBezTo>
                <a:cubicBezTo>
                  <a:pt x="28354" y="601"/>
                  <a:pt x="22716" y="1"/>
                  <a:pt x="161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34" name="Google Shape;7534;p43"/>
          <p:cNvSpPr/>
          <p:nvPr/>
        </p:nvSpPr>
        <p:spPr>
          <a:xfrm>
            <a:off x="6628223" y="3046267"/>
            <a:ext cx="860386" cy="1445798"/>
          </a:xfrm>
          <a:custGeom>
            <a:avLst/>
            <a:gdLst/>
            <a:ahLst/>
            <a:cxnLst/>
            <a:rect l="l" t="t" r="r" b="b"/>
            <a:pathLst>
              <a:path w="25886" h="43499" extrusionOk="0">
                <a:moveTo>
                  <a:pt x="4137" y="0"/>
                </a:moveTo>
                <a:cubicBezTo>
                  <a:pt x="3036" y="0"/>
                  <a:pt x="1902" y="100"/>
                  <a:pt x="801" y="267"/>
                </a:cubicBezTo>
                <a:cubicBezTo>
                  <a:pt x="334" y="334"/>
                  <a:pt x="1" y="768"/>
                  <a:pt x="101" y="1235"/>
                </a:cubicBezTo>
                <a:cubicBezTo>
                  <a:pt x="160" y="1675"/>
                  <a:pt x="503" y="1986"/>
                  <a:pt x="902" y="1986"/>
                </a:cubicBezTo>
                <a:cubicBezTo>
                  <a:pt x="957" y="1986"/>
                  <a:pt x="1012" y="1980"/>
                  <a:pt x="1068" y="1968"/>
                </a:cubicBezTo>
                <a:cubicBezTo>
                  <a:pt x="2069" y="1835"/>
                  <a:pt x="3103" y="1735"/>
                  <a:pt x="4137" y="1735"/>
                </a:cubicBezTo>
                <a:cubicBezTo>
                  <a:pt x="15178" y="1735"/>
                  <a:pt x="24151" y="10708"/>
                  <a:pt x="24151" y="21749"/>
                </a:cubicBezTo>
                <a:cubicBezTo>
                  <a:pt x="24151" y="32791"/>
                  <a:pt x="15145" y="41764"/>
                  <a:pt x="4137" y="41764"/>
                </a:cubicBezTo>
                <a:cubicBezTo>
                  <a:pt x="3103" y="41764"/>
                  <a:pt x="2069" y="41664"/>
                  <a:pt x="1068" y="41530"/>
                </a:cubicBezTo>
                <a:cubicBezTo>
                  <a:pt x="1025" y="41524"/>
                  <a:pt x="982" y="41521"/>
                  <a:pt x="939" y="41521"/>
                </a:cubicBezTo>
                <a:cubicBezTo>
                  <a:pt x="524" y="41521"/>
                  <a:pt x="161" y="41810"/>
                  <a:pt x="101" y="42264"/>
                </a:cubicBezTo>
                <a:cubicBezTo>
                  <a:pt x="1" y="42731"/>
                  <a:pt x="334" y="43165"/>
                  <a:pt x="801" y="43231"/>
                </a:cubicBezTo>
                <a:cubicBezTo>
                  <a:pt x="1902" y="43431"/>
                  <a:pt x="3036" y="43498"/>
                  <a:pt x="4137" y="43498"/>
                </a:cubicBezTo>
                <a:cubicBezTo>
                  <a:pt x="16112" y="43498"/>
                  <a:pt x="25886" y="33758"/>
                  <a:pt x="25886" y="21749"/>
                </a:cubicBezTo>
                <a:cubicBezTo>
                  <a:pt x="25886" y="9774"/>
                  <a:pt x="16112" y="0"/>
                  <a:pt x="4137" y="0"/>
                </a:cubicBezTo>
                <a:close/>
              </a:path>
            </a:pathLst>
          </a:custGeom>
          <a:solidFill>
            <a:srgbClr val="C9A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35" name="Google Shape;7535;p43"/>
          <p:cNvSpPr/>
          <p:nvPr/>
        </p:nvSpPr>
        <p:spPr>
          <a:xfrm>
            <a:off x="6720259" y="2959783"/>
            <a:ext cx="57667" cy="1711897"/>
          </a:xfrm>
          <a:custGeom>
            <a:avLst/>
            <a:gdLst/>
            <a:ahLst/>
            <a:cxnLst/>
            <a:rect l="l" t="t" r="r" b="b"/>
            <a:pathLst>
              <a:path w="1735" h="51505" extrusionOk="0">
                <a:moveTo>
                  <a:pt x="868" y="1"/>
                </a:moveTo>
                <a:cubicBezTo>
                  <a:pt x="367" y="1"/>
                  <a:pt x="0" y="401"/>
                  <a:pt x="0" y="868"/>
                </a:cubicBezTo>
                <a:lnTo>
                  <a:pt x="0" y="50637"/>
                </a:lnTo>
                <a:cubicBezTo>
                  <a:pt x="0" y="51104"/>
                  <a:pt x="367" y="51504"/>
                  <a:pt x="868" y="51504"/>
                </a:cubicBezTo>
                <a:cubicBezTo>
                  <a:pt x="1335" y="51504"/>
                  <a:pt x="1735" y="51104"/>
                  <a:pt x="1735" y="50637"/>
                </a:cubicBezTo>
                <a:lnTo>
                  <a:pt x="1735" y="868"/>
                </a:lnTo>
                <a:cubicBezTo>
                  <a:pt x="1735" y="401"/>
                  <a:pt x="1335" y="1"/>
                  <a:pt x="868" y="1"/>
                </a:cubicBezTo>
                <a:close/>
              </a:path>
            </a:pathLst>
          </a:custGeom>
          <a:solidFill>
            <a:srgbClr val="C9A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36" name="Google Shape;7536;p43"/>
          <p:cNvSpPr/>
          <p:nvPr/>
        </p:nvSpPr>
        <p:spPr>
          <a:xfrm>
            <a:off x="6133744" y="3153825"/>
            <a:ext cx="1229588" cy="1230685"/>
          </a:xfrm>
          <a:custGeom>
            <a:avLst/>
            <a:gdLst/>
            <a:ahLst/>
            <a:cxnLst/>
            <a:rect l="l" t="t" r="r" b="b"/>
            <a:pathLst>
              <a:path w="36994" h="37027" extrusionOk="0">
                <a:moveTo>
                  <a:pt x="18514" y="0"/>
                </a:moveTo>
                <a:cubicBezTo>
                  <a:pt x="8273" y="0"/>
                  <a:pt x="0" y="8306"/>
                  <a:pt x="0" y="18513"/>
                </a:cubicBezTo>
                <a:cubicBezTo>
                  <a:pt x="0" y="28754"/>
                  <a:pt x="8273" y="37027"/>
                  <a:pt x="18514" y="37027"/>
                </a:cubicBezTo>
                <a:cubicBezTo>
                  <a:pt x="28721" y="37027"/>
                  <a:pt x="36994" y="28754"/>
                  <a:pt x="36994" y="18513"/>
                </a:cubicBezTo>
                <a:cubicBezTo>
                  <a:pt x="36994" y="8306"/>
                  <a:pt x="28721" y="0"/>
                  <a:pt x="18514" y="0"/>
                </a:cubicBezTo>
                <a:close/>
              </a:path>
            </a:pathLst>
          </a:custGeom>
          <a:solidFill>
            <a:srgbClr val="D0EE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37" name="Google Shape;7537;p43"/>
          <p:cNvSpPr/>
          <p:nvPr/>
        </p:nvSpPr>
        <p:spPr>
          <a:xfrm>
            <a:off x="6704736" y="3229208"/>
            <a:ext cx="602064" cy="773902"/>
          </a:xfrm>
          <a:custGeom>
            <a:avLst/>
            <a:gdLst/>
            <a:ahLst/>
            <a:cxnLst/>
            <a:rect l="l" t="t" r="r" b="b"/>
            <a:pathLst>
              <a:path w="18114" h="23284" extrusionOk="0">
                <a:moveTo>
                  <a:pt x="10174" y="0"/>
                </a:moveTo>
                <a:cubicBezTo>
                  <a:pt x="9641" y="134"/>
                  <a:pt x="9207" y="367"/>
                  <a:pt x="8807" y="701"/>
                </a:cubicBezTo>
                <a:cubicBezTo>
                  <a:pt x="8640" y="701"/>
                  <a:pt x="8873" y="401"/>
                  <a:pt x="8640" y="467"/>
                </a:cubicBezTo>
                <a:cubicBezTo>
                  <a:pt x="8573" y="467"/>
                  <a:pt x="8506" y="501"/>
                  <a:pt x="8440" y="501"/>
                </a:cubicBezTo>
                <a:cubicBezTo>
                  <a:pt x="8306" y="667"/>
                  <a:pt x="8673" y="768"/>
                  <a:pt x="8540" y="868"/>
                </a:cubicBezTo>
                <a:cubicBezTo>
                  <a:pt x="8206" y="934"/>
                  <a:pt x="8039" y="1101"/>
                  <a:pt x="8039" y="1368"/>
                </a:cubicBezTo>
                <a:cubicBezTo>
                  <a:pt x="7873" y="1401"/>
                  <a:pt x="7773" y="1335"/>
                  <a:pt x="7606" y="1435"/>
                </a:cubicBezTo>
                <a:cubicBezTo>
                  <a:pt x="7572" y="1568"/>
                  <a:pt x="7873" y="1468"/>
                  <a:pt x="7739" y="1568"/>
                </a:cubicBezTo>
                <a:cubicBezTo>
                  <a:pt x="7439" y="1668"/>
                  <a:pt x="7272" y="1535"/>
                  <a:pt x="7139" y="1301"/>
                </a:cubicBezTo>
                <a:cubicBezTo>
                  <a:pt x="7472" y="1168"/>
                  <a:pt x="8006" y="1268"/>
                  <a:pt x="8073" y="901"/>
                </a:cubicBezTo>
                <a:cubicBezTo>
                  <a:pt x="7572" y="434"/>
                  <a:pt x="6438" y="1034"/>
                  <a:pt x="5971" y="667"/>
                </a:cubicBezTo>
                <a:cubicBezTo>
                  <a:pt x="5104" y="834"/>
                  <a:pt x="4570" y="1268"/>
                  <a:pt x="3836" y="1635"/>
                </a:cubicBezTo>
                <a:cubicBezTo>
                  <a:pt x="3903" y="2002"/>
                  <a:pt x="3470" y="2369"/>
                  <a:pt x="3403" y="2769"/>
                </a:cubicBezTo>
                <a:cubicBezTo>
                  <a:pt x="2969" y="2869"/>
                  <a:pt x="2836" y="3169"/>
                  <a:pt x="2569" y="3369"/>
                </a:cubicBezTo>
                <a:cubicBezTo>
                  <a:pt x="2669" y="4237"/>
                  <a:pt x="3303" y="4137"/>
                  <a:pt x="3670" y="3670"/>
                </a:cubicBezTo>
                <a:cubicBezTo>
                  <a:pt x="3836" y="3803"/>
                  <a:pt x="4037" y="3903"/>
                  <a:pt x="4137" y="4137"/>
                </a:cubicBezTo>
                <a:cubicBezTo>
                  <a:pt x="4070" y="4203"/>
                  <a:pt x="4003" y="4303"/>
                  <a:pt x="3836" y="4337"/>
                </a:cubicBezTo>
                <a:cubicBezTo>
                  <a:pt x="3803" y="4203"/>
                  <a:pt x="3803" y="4070"/>
                  <a:pt x="3736" y="4003"/>
                </a:cubicBezTo>
                <a:cubicBezTo>
                  <a:pt x="3503" y="4070"/>
                  <a:pt x="3403" y="4203"/>
                  <a:pt x="3369" y="4370"/>
                </a:cubicBezTo>
                <a:cubicBezTo>
                  <a:pt x="3436" y="4504"/>
                  <a:pt x="3570" y="4604"/>
                  <a:pt x="3603" y="4837"/>
                </a:cubicBezTo>
                <a:cubicBezTo>
                  <a:pt x="3436" y="4904"/>
                  <a:pt x="3269" y="5004"/>
                  <a:pt x="3036" y="5037"/>
                </a:cubicBezTo>
                <a:cubicBezTo>
                  <a:pt x="2802" y="5504"/>
                  <a:pt x="2536" y="6071"/>
                  <a:pt x="1935" y="6205"/>
                </a:cubicBezTo>
                <a:cubicBezTo>
                  <a:pt x="1902" y="6305"/>
                  <a:pt x="1935" y="6405"/>
                  <a:pt x="1802" y="6438"/>
                </a:cubicBezTo>
                <a:cubicBezTo>
                  <a:pt x="1602" y="6538"/>
                  <a:pt x="1435" y="6405"/>
                  <a:pt x="1435" y="6638"/>
                </a:cubicBezTo>
                <a:cubicBezTo>
                  <a:pt x="1802" y="6638"/>
                  <a:pt x="2435" y="7005"/>
                  <a:pt x="2135" y="7539"/>
                </a:cubicBezTo>
                <a:cubicBezTo>
                  <a:pt x="1635" y="7739"/>
                  <a:pt x="1001" y="7639"/>
                  <a:pt x="768" y="7973"/>
                </a:cubicBezTo>
                <a:cubicBezTo>
                  <a:pt x="1001" y="8573"/>
                  <a:pt x="768" y="8840"/>
                  <a:pt x="1068" y="9274"/>
                </a:cubicBezTo>
                <a:cubicBezTo>
                  <a:pt x="1368" y="9174"/>
                  <a:pt x="1602" y="9174"/>
                  <a:pt x="1702" y="9407"/>
                </a:cubicBezTo>
                <a:cubicBezTo>
                  <a:pt x="1668" y="10007"/>
                  <a:pt x="868" y="10141"/>
                  <a:pt x="1135" y="10875"/>
                </a:cubicBezTo>
                <a:cubicBezTo>
                  <a:pt x="567" y="11509"/>
                  <a:pt x="201" y="12276"/>
                  <a:pt x="0" y="13143"/>
                </a:cubicBezTo>
                <a:cubicBezTo>
                  <a:pt x="601" y="13577"/>
                  <a:pt x="201" y="14411"/>
                  <a:pt x="534" y="15111"/>
                </a:cubicBezTo>
                <a:cubicBezTo>
                  <a:pt x="901" y="15311"/>
                  <a:pt x="1368" y="15378"/>
                  <a:pt x="1568" y="15878"/>
                </a:cubicBezTo>
                <a:cubicBezTo>
                  <a:pt x="2069" y="15945"/>
                  <a:pt x="2402" y="16412"/>
                  <a:pt x="2902" y="16312"/>
                </a:cubicBezTo>
                <a:cubicBezTo>
                  <a:pt x="3269" y="16245"/>
                  <a:pt x="3570" y="15778"/>
                  <a:pt x="4137" y="15912"/>
                </a:cubicBezTo>
                <a:cubicBezTo>
                  <a:pt x="4437" y="15612"/>
                  <a:pt x="4737" y="15345"/>
                  <a:pt x="5371" y="15245"/>
                </a:cubicBezTo>
                <a:cubicBezTo>
                  <a:pt x="5538" y="15311"/>
                  <a:pt x="5604" y="15545"/>
                  <a:pt x="5805" y="15578"/>
                </a:cubicBezTo>
                <a:cubicBezTo>
                  <a:pt x="6038" y="15545"/>
                  <a:pt x="6105" y="15445"/>
                  <a:pt x="6305" y="15378"/>
                </a:cubicBezTo>
                <a:cubicBezTo>
                  <a:pt x="6939" y="15511"/>
                  <a:pt x="6505" y="16212"/>
                  <a:pt x="6739" y="16646"/>
                </a:cubicBezTo>
                <a:cubicBezTo>
                  <a:pt x="6805" y="16812"/>
                  <a:pt x="7172" y="16946"/>
                  <a:pt x="7372" y="17113"/>
                </a:cubicBezTo>
                <a:cubicBezTo>
                  <a:pt x="7839" y="17513"/>
                  <a:pt x="8006" y="18013"/>
                  <a:pt x="8306" y="18547"/>
                </a:cubicBezTo>
                <a:cubicBezTo>
                  <a:pt x="8240" y="19014"/>
                  <a:pt x="7939" y="19514"/>
                  <a:pt x="8206" y="20048"/>
                </a:cubicBezTo>
                <a:cubicBezTo>
                  <a:pt x="8340" y="20348"/>
                  <a:pt x="8807" y="20548"/>
                  <a:pt x="9007" y="20915"/>
                </a:cubicBezTo>
                <a:cubicBezTo>
                  <a:pt x="9207" y="21216"/>
                  <a:pt x="9274" y="21649"/>
                  <a:pt x="9474" y="21916"/>
                </a:cubicBezTo>
                <a:cubicBezTo>
                  <a:pt x="9707" y="22216"/>
                  <a:pt x="10208" y="22416"/>
                  <a:pt x="10341" y="22783"/>
                </a:cubicBezTo>
                <a:cubicBezTo>
                  <a:pt x="10274" y="23050"/>
                  <a:pt x="10475" y="23250"/>
                  <a:pt x="10675" y="23284"/>
                </a:cubicBezTo>
                <a:cubicBezTo>
                  <a:pt x="12209" y="22817"/>
                  <a:pt x="13143" y="22016"/>
                  <a:pt x="13010" y="20548"/>
                </a:cubicBezTo>
                <a:cubicBezTo>
                  <a:pt x="13577" y="20382"/>
                  <a:pt x="13577" y="19714"/>
                  <a:pt x="13176" y="19281"/>
                </a:cubicBezTo>
                <a:cubicBezTo>
                  <a:pt x="13343" y="18747"/>
                  <a:pt x="13977" y="18447"/>
                  <a:pt x="14177" y="17880"/>
                </a:cubicBezTo>
                <a:cubicBezTo>
                  <a:pt x="14044" y="16946"/>
                  <a:pt x="13543" y="16612"/>
                  <a:pt x="13310" y="15845"/>
                </a:cubicBezTo>
                <a:cubicBezTo>
                  <a:pt x="13477" y="14244"/>
                  <a:pt x="15311" y="13377"/>
                  <a:pt x="14811" y="11475"/>
                </a:cubicBezTo>
                <a:cubicBezTo>
                  <a:pt x="14311" y="11675"/>
                  <a:pt x="13277" y="12543"/>
                  <a:pt x="13143" y="11709"/>
                </a:cubicBezTo>
                <a:cubicBezTo>
                  <a:pt x="13844" y="11442"/>
                  <a:pt x="14611" y="10875"/>
                  <a:pt x="14978" y="10308"/>
                </a:cubicBezTo>
                <a:cubicBezTo>
                  <a:pt x="15678" y="10007"/>
                  <a:pt x="15745" y="9374"/>
                  <a:pt x="15912" y="8773"/>
                </a:cubicBezTo>
                <a:cubicBezTo>
                  <a:pt x="15612" y="8506"/>
                  <a:pt x="15078" y="8606"/>
                  <a:pt x="14844" y="8240"/>
                </a:cubicBezTo>
                <a:cubicBezTo>
                  <a:pt x="14744" y="8506"/>
                  <a:pt x="14577" y="8740"/>
                  <a:pt x="14110" y="8807"/>
                </a:cubicBezTo>
                <a:cubicBezTo>
                  <a:pt x="13877" y="8206"/>
                  <a:pt x="13143" y="8473"/>
                  <a:pt x="12976" y="7839"/>
                </a:cubicBezTo>
                <a:cubicBezTo>
                  <a:pt x="13010" y="7773"/>
                  <a:pt x="13110" y="7739"/>
                  <a:pt x="13176" y="7672"/>
                </a:cubicBezTo>
                <a:cubicBezTo>
                  <a:pt x="13643" y="7906"/>
                  <a:pt x="14211" y="8473"/>
                  <a:pt x="14911" y="7939"/>
                </a:cubicBezTo>
                <a:cubicBezTo>
                  <a:pt x="15311" y="8506"/>
                  <a:pt x="16279" y="7973"/>
                  <a:pt x="17046" y="7806"/>
                </a:cubicBezTo>
                <a:cubicBezTo>
                  <a:pt x="17279" y="7973"/>
                  <a:pt x="17546" y="8106"/>
                  <a:pt x="17880" y="8173"/>
                </a:cubicBezTo>
                <a:cubicBezTo>
                  <a:pt x="17846" y="8340"/>
                  <a:pt x="17980" y="8406"/>
                  <a:pt x="18113" y="8473"/>
                </a:cubicBezTo>
                <a:cubicBezTo>
                  <a:pt x="16445" y="4870"/>
                  <a:pt x="13643" y="1902"/>
                  <a:pt x="10174" y="0"/>
                </a:cubicBezTo>
                <a:close/>
                <a:moveTo>
                  <a:pt x="4904" y="3836"/>
                </a:moveTo>
                <a:cubicBezTo>
                  <a:pt x="4904" y="3703"/>
                  <a:pt x="4770" y="3736"/>
                  <a:pt x="4770" y="3603"/>
                </a:cubicBezTo>
                <a:cubicBezTo>
                  <a:pt x="4837" y="3436"/>
                  <a:pt x="5037" y="3369"/>
                  <a:pt x="5071" y="3169"/>
                </a:cubicBezTo>
                <a:cubicBezTo>
                  <a:pt x="4971" y="3036"/>
                  <a:pt x="4804" y="3103"/>
                  <a:pt x="4704" y="2969"/>
                </a:cubicBezTo>
                <a:cubicBezTo>
                  <a:pt x="4537" y="2435"/>
                  <a:pt x="5271" y="2435"/>
                  <a:pt x="5171" y="1968"/>
                </a:cubicBezTo>
                <a:cubicBezTo>
                  <a:pt x="5338" y="1902"/>
                  <a:pt x="5504" y="1768"/>
                  <a:pt x="5604" y="1902"/>
                </a:cubicBezTo>
                <a:cubicBezTo>
                  <a:pt x="5638" y="2169"/>
                  <a:pt x="5237" y="2235"/>
                  <a:pt x="5204" y="2502"/>
                </a:cubicBezTo>
                <a:cubicBezTo>
                  <a:pt x="5371" y="3503"/>
                  <a:pt x="6238" y="2502"/>
                  <a:pt x="6672" y="2736"/>
                </a:cubicBezTo>
                <a:cubicBezTo>
                  <a:pt x="6338" y="2936"/>
                  <a:pt x="5738" y="2969"/>
                  <a:pt x="5671" y="3303"/>
                </a:cubicBezTo>
                <a:cubicBezTo>
                  <a:pt x="5738" y="3369"/>
                  <a:pt x="6071" y="3069"/>
                  <a:pt x="6105" y="3403"/>
                </a:cubicBezTo>
                <a:cubicBezTo>
                  <a:pt x="6005" y="3536"/>
                  <a:pt x="5871" y="3369"/>
                  <a:pt x="5704" y="3436"/>
                </a:cubicBezTo>
                <a:cubicBezTo>
                  <a:pt x="5571" y="3536"/>
                  <a:pt x="5571" y="3770"/>
                  <a:pt x="5671" y="4003"/>
                </a:cubicBezTo>
                <a:cubicBezTo>
                  <a:pt x="5438" y="4303"/>
                  <a:pt x="4971" y="4137"/>
                  <a:pt x="4704" y="4504"/>
                </a:cubicBezTo>
                <a:cubicBezTo>
                  <a:pt x="4437" y="4337"/>
                  <a:pt x="4037" y="4770"/>
                  <a:pt x="3870" y="4504"/>
                </a:cubicBezTo>
                <a:cubicBezTo>
                  <a:pt x="4370" y="4370"/>
                  <a:pt x="4604" y="4103"/>
                  <a:pt x="4904" y="3836"/>
                </a:cubicBezTo>
                <a:close/>
                <a:moveTo>
                  <a:pt x="9974" y="8273"/>
                </a:moveTo>
                <a:cubicBezTo>
                  <a:pt x="9774" y="8440"/>
                  <a:pt x="9607" y="8240"/>
                  <a:pt x="9374" y="8340"/>
                </a:cubicBezTo>
                <a:cubicBezTo>
                  <a:pt x="9240" y="8373"/>
                  <a:pt x="9174" y="8540"/>
                  <a:pt x="9040" y="8573"/>
                </a:cubicBezTo>
                <a:cubicBezTo>
                  <a:pt x="8373" y="8740"/>
                  <a:pt x="7673" y="8306"/>
                  <a:pt x="7072" y="8740"/>
                </a:cubicBezTo>
                <a:cubicBezTo>
                  <a:pt x="7039" y="8873"/>
                  <a:pt x="7139" y="9107"/>
                  <a:pt x="7105" y="9207"/>
                </a:cubicBezTo>
                <a:cubicBezTo>
                  <a:pt x="6338" y="9240"/>
                  <a:pt x="5771" y="8940"/>
                  <a:pt x="5004" y="8973"/>
                </a:cubicBezTo>
                <a:cubicBezTo>
                  <a:pt x="5071" y="8740"/>
                  <a:pt x="5071" y="8440"/>
                  <a:pt x="4837" y="8240"/>
                </a:cubicBezTo>
                <a:cubicBezTo>
                  <a:pt x="4337" y="8406"/>
                  <a:pt x="3937" y="8540"/>
                  <a:pt x="3470" y="8640"/>
                </a:cubicBezTo>
                <a:cubicBezTo>
                  <a:pt x="3003" y="8773"/>
                  <a:pt x="2902" y="9107"/>
                  <a:pt x="2536" y="9274"/>
                </a:cubicBezTo>
                <a:cubicBezTo>
                  <a:pt x="2369" y="9374"/>
                  <a:pt x="2035" y="9507"/>
                  <a:pt x="1835" y="9340"/>
                </a:cubicBezTo>
                <a:cubicBezTo>
                  <a:pt x="2035" y="9040"/>
                  <a:pt x="2602" y="8940"/>
                  <a:pt x="2769" y="8573"/>
                </a:cubicBezTo>
                <a:cubicBezTo>
                  <a:pt x="2502" y="8039"/>
                  <a:pt x="3269" y="7839"/>
                  <a:pt x="3203" y="7306"/>
                </a:cubicBezTo>
                <a:cubicBezTo>
                  <a:pt x="3703" y="7339"/>
                  <a:pt x="3903" y="7072"/>
                  <a:pt x="4137" y="6805"/>
                </a:cubicBezTo>
                <a:cubicBezTo>
                  <a:pt x="4637" y="7139"/>
                  <a:pt x="5304" y="7205"/>
                  <a:pt x="5805" y="7506"/>
                </a:cubicBezTo>
                <a:cubicBezTo>
                  <a:pt x="5871" y="7639"/>
                  <a:pt x="5805" y="7672"/>
                  <a:pt x="5838" y="7773"/>
                </a:cubicBezTo>
                <a:cubicBezTo>
                  <a:pt x="6071" y="7739"/>
                  <a:pt x="6138" y="7406"/>
                  <a:pt x="5938" y="7372"/>
                </a:cubicBezTo>
                <a:cubicBezTo>
                  <a:pt x="5905" y="7239"/>
                  <a:pt x="6038" y="7239"/>
                  <a:pt x="6171" y="7205"/>
                </a:cubicBezTo>
                <a:cubicBezTo>
                  <a:pt x="5738" y="6905"/>
                  <a:pt x="5071" y="7005"/>
                  <a:pt x="4804" y="6438"/>
                </a:cubicBezTo>
                <a:cubicBezTo>
                  <a:pt x="5271" y="6338"/>
                  <a:pt x="5771" y="6805"/>
                  <a:pt x="6338" y="6805"/>
                </a:cubicBezTo>
                <a:cubicBezTo>
                  <a:pt x="6472" y="7372"/>
                  <a:pt x="6905" y="7406"/>
                  <a:pt x="7172" y="7773"/>
                </a:cubicBezTo>
                <a:lnTo>
                  <a:pt x="7306" y="7739"/>
                </a:lnTo>
                <a:cubicBezTo>
                  <a:pt x="7439" y="7639"/>
                  <a:pt x="7372" y="7439"/>
                  <a:pt x="7539" y="7372"/>
                </a:cubicBezTo>
                <a:cubicBezTo>
                  <a:pt x="7506" y="7105"/>
                  <a:pt x="7172" y="7306"/>
                  <a:pt x="7172" y="7005"/>
                </a:cubicBezTo>
                <a:cubicBezTo>
                  <a:pt x="7406" y="6972"/>
                  <a:pt x="7406" y="6638"/>
                  <a:pt x="7572" y="6738"/>
                </a:cubicBezTo>
                <a:cubicBezTo>
                  <a:pt x="7939" y="7005"/>
                  <a:pt x="8106" y="7639"/>
                  <a:pt x="8707" y="7472"/>
                </a:cubicBezTo>
                <a:cubicBezTo>
                  <a:pt x="8907" y="7439"/>
                  <a:pt x="8873" y="7272"/>
                  <a:pt x="9040" y="7239"/>
                </a:cubicBezTo>
                <a:cubicBezTo>
                  <a:pt x="9140" y="7306"/>
                  <a:pt x="9240" y="7339"/>
                  <a:pt x="9374" y="7339"/>
                </a:cubicBezTo>
                <a:cubicBezTo>
                  <a:pt x="9574" y="7272"/>
                  <a:pt x="9607" y="7105"/>
                  <a:pt x="9874" y="7072"/>
                </a:cubicBezTo>
                <a:cubicBezTo>
                  <a:pt x="10174" y="7406"/>
                  <a:pt x="10008" y="7906"/>
                  <a:pt x="9974" y="8273"/>
                </a:cubicBezTo>
                <a:close/>
                <a:moveTo>
                  <a:pt x="8607" y="6372"/>
                </a:moveTo>
                <a:cubicBezTo>
                  <a:pt x="8473" y="6438"/>
                  <a:pt x="8473" y="6338"/>
                  <a:pt x="8373" y="6372"/>
                </a:cubicBezTo>
                <a:cubicBezTo>
                  <a:pt x="8173" y="6405"/>
                  <a:pt x="8273" y="6638"/>
                  <a:pt x="8039" y="6672"/>
                </a:cubicBezTo>
                <a:cubicBezTo>
                  <a:pt x="7973" y="6338"/>
                  <a:pt x="7906" y="5738"/>
                  <a:pt x="8140" y="5304"/>
                </a:cubicBezTo>
                <a:cubicBezTo>
                  <a:pt x="8506" y="5137"/>
                  <a:pt x="8640" y="5438"/>
                  <a:pt x="8873" y="5504"/>
                </a:cubicBezTo>
                <a:cubicBezTo>
                  <a:pt x="9040" y="5471"/>
                  <a:pt x="9107" y="5404"/>
                  <a:pt x="9207" y="5337"/>
                </a:cubicBezTo>
                <a:cubicBezTo>
                  <a:pt x="9207" y="5137"/>
                  <a:pt x="9007" y="5304"/>
                  <a:pt x="9007" y="5137"/>
                </a:cubicBezTo>
                <a:cubicBezTo>
                  <a:pt x="9107" y="5004"/>
                  <a:pt x="9240" y="4904"/>
                  <a:pt x="9474" y="4870"/>
                </a:cubicBezTo>
                <a:cubicBezTo>
                  <a:pt x="9574" y="5037"/>
                  <a:pt x="9440" y="5104"/>
                  <a:pt x="9440" y="5204"/>
                </a:cubicBezTo>
                <a:cubicBezTo>
                  <a:pt x="9741" y="5538"/>
                  <a:pt x="10441" y="5204"/>
                  <a:pt x="10608" y="5804"/>
                </a:cubicBezTo>
                <a:cubicBezTo>
                  <a:pt x="9941" y="6305"/>
                  <a:pt x="9040" y="5671"/>
                  <a:pt x="8607" y="6372"/>
                </a:cubicBezTo>
                <a:close/>
                <a:moveTo>
                  <a:pt x="11242" y="16245"/>
                </a:moveTo>
                <a:cubicBezTo>
                  <a:pt x="11409" y="16312"/>
                  <a:pt x="11409" y="16612"/>
                  <a:pt x="11542" y="16712"/>
                </a:cubicBezTo>
                <a:cubicBezTo>
                  <a:pt x="11375" y="16679"/>
                  <a:pt x="11175" y="16479"/>
                  <a:pt x="11242" y="16245"/>
                </a:cubicBezTo>
                <a:close/>
                <a:moveTo>
                  <a:pt x="11609" y="15578"/>
                </a:moveTo>
                <a:cubicBezTo>
                  <a:pt x="11442" y="15211"/>
                  <a:pt x="11542" y="14978"/>
                  <a:pt x="11942" y="14944"/>
                </a:cubicBezTo>
                <a:cubicBezTo>
                  <a:pt x="12076" y="15145"/>
                  <a:pt x="11976" y="15645"/>
                  <a:pt x="11609" y="15578"/>
                </a:cubicBezTo>
                <a:close/>
                <a:moveTo>
                  <a:pt x="12743" y="17680"/>
                </a:moveTo>
                <a:cubicBezTo>
                  <a:pt x="12543" y="17680"/>
                  <a:pt x="12676" y="17513"/>
                  <a:pt x="12609" y="17379"/>
                </a:cubicBezTo>
                <a:cubicBezTo>
                  <a:pt x="12776" y="17279"/>
                  <a:pt x="12776" y="17613"/>
                  <a:pt x="12743" y="17680"/>
                </a:cubicBezTo>
                <a:close/>
                <a:moveTo>
                  <a:pt x="13143" y="11675"/>
                </a:moveTo>
                <a:cubicBezTo>
                  <a:pt x="12443" y="11542"/>
                  <a:pt x="11976" y="11008"/>
                  <a:pt x="11442" y="10608"/>
                </a:cubicBezTo>
                <a:cubicBezTo>
                  <a:pt x="11175" y="9807"/>
                  <a:pt x="10374" y="9607"/>
                  <a:pt x="10174" y="9007"/>
                </a:cubicBezTo>
                <a:cubicBezTo>
                  <a:pt x="10241" y="8973"/>
                  <a:pt x="10341" y="8973"/>
                  <a:pt x="10408" y="8940"/>
                </a:cubicBezTo>
                <a:cubicBezTo>
                  <a:pt x="10808" y="9274"/>
                  <a:pt x="11275" y="9507"/>
                  <a:pt x="11575" y="10007"/>
                </a:cubicBezTo>
                <a:cubicBezTo>
                  <a:pt x="11842" y="10341"/>
                  <a:pt x="12609" y="10541"/>
                  <a:pt x="12576" y="10975"/>
                </a:cubicBezTo>
                <a:cubicBezTo>
                  <a:pt x="12810" y="11108"/>
                  <a:pt x="12976" y="11375"/>
                  <a:pt x="13143" y="11675"/>
                </a:cubicBezTo>
                <a:close/>
                <a:moveTo>
                  <a:pt x="12343" y="6038"/>
                </a:moveTo>
                <a:cubicBezTo>
                  <a:pt x="12309" y="5871"/>
                  <a:pt x="12309" y="5738"/>
                  <a:pt x="12376" y="5604"/>
                </a:cubicBezTo>
                <a:cubicBezTo>
                  <a:pt x="12076" y="5337"/>
                  <a:pt x="11675" y="5204"/>
                  <a:pt x="11409" y="4837"/>
                </a:cubicBezTo>
                <a:cubicBezTo>
                  <a:pt x="11509" y="4470"/>
                  <a:pt x="11742" y="4203"/>
                  <a:pt x="12309" y="4137"/>
                </a:cubicBezTo>
                <a:cubicBezTo>
                  <a:pt x="12309" y="4237"/>
                  <a:pt x="12409" y="4237"/>
                  <a:pt x="12409" y="4370"/>
                </a:cubicBezTo>
                <a:cubicBezTo>
                  <a:pt x="12209" y="4437"/>
                  <a:pt x="12109" y="4537"/>
                  <a:pt x="12042" y="4670"/>
                </a:cubicBezTo>
                <a:cubicBezTo>
                  <a:pt x="12376" y="5004"/>
                  <a:pt x="12743" y="5104"/>
                  <a:pt x="13110" y="5171"/>
                </a:cubicBezTo>
                <a:cubicBezTo>
                  <a:pt x="13210" y="5337"/>
                  <a:pt x="12976" y="5304"/>
                  <a:pt x="12910" y="5337"/>
                </a:cubicBezTo>
                <a:cubicBezTo>
                  <a:pt x="13010" y="5638"/>
                  <a:pt x="13443" y="5671"/>
                  <a:pt x="13377" y="6038"/>
                </a:cubicBezTo>
                <a:cubicBezTo>
                  <a:pt x="13110" y="6338"/>
                  <a:pt x="12609" y="6205"/>
                  <a:pt x="12343" y="6038"/>
                </a:cubicBezTo>
                <a:close/>
                <a:moveTo>
                  <a:pt x="13910" y="4303"/>
                </a:moveTo>
                <a:cubicBezTo>
                  <a:pt x="13744" y="4337"/>
                  <a:pt x="13643" y="4270"/>
                  <a:pt x="13610" y="4070"/>
                </a:cubicBezTo>
                <a:cubicBezTo>
                  <a:pt x="13810" y="3970"/>
                  <a:pt x="13977" y="4137"/>
                  <a:pt x="13910" y="4303"/>
                </a:cubicBezTo>
                <a:close/>
              </a:path>
            </a:pathLst>
          </a:custGeom>
          <a:solidFill>
            <a:srgbClr val="023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38" name="Google Shape;7538;p43"/>
          <p:cNvSpPr/>
          <p:nvPr/>
        </p:nvSpPr>
        <p:spPr>
          <a:xfrm>
            <a:off x="6134840" y="3793552"/>
            <a:ext cx="3357" cy="6681"/>
          </a:xfrm>
          <a:custGeom>
            <a:avLst/>
            <a:gdLst/>
            <a:ahLst/>
            <a:cxnLst/>
            <a:rect l="l" t="t" r="r" b="b"/>
            <a:pathLst>
              <a:path w="101" h="201" extrusionOk="0">
                <a:moveTo>
                  <a:pt x="1" y="200"/>
                </a:moveTo>
                <a:cubicBezTo>
                  <a:pt x="34" y="200"/>
                  <a:pt x="68" y="200"/>
                  <a:pt x="101" y="200"/>
                </a:cubicBezTo>
                <a:cubicBezTo>
                  <a:pt x="68" y="134"/>
                  <a:pt x="34" y="67"/>
                  <a:pt x="1" y="0"/>
                </a:cubicBezTo>
                <a:cubicBezTo>
                  <a:pt x="1" y="67"/>
                  <a:pt x="1" y="134"/>
                  <a:pt x="1" y="200"/>
                </a:cubicBezTo>
                <a:close/>
              </a:path>
            </a:pathLst>
          </a:custGeom>
          <a:solidFill>
            <a:srgbClr val="023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39" name="Google Shape;7539;p43"/>
          <p:cNvSpPr/>
          <p:nvPr/>
        </p:nvSpPr>
        <p:spPr>
          <a:xfrm>
            <a:off x="6133743" y="3354480"/>
            <a:ext cx="583218" cy="923604"/>
          </a:xfrm>
          <a:custGeom>
            <a:avLst/>
            <a:gdLst/>
            <a:ahLst/>
            <a:cxnLst/>
            <a:rect l="l" t="t" r="r" b="b"/>
            <a:pathLst>
              <a:path w="17547" h="27788" extrusionOk="0">
                <a:moveTo>
                  <a:pt x="16846" y="15579"/>
                </a:moveTo>
                <a:cubicBezTo>
                  <a:pt x="16045" y="15612"/>
                  <a:pt x="15712" y="15145"/>
                  <a:pt x="14811" y="15512"/>
                </a:cubicBezTo>
                <a:cubicBezTo>
                  <a:pt x="14477" y="15011"/>
                  <a:pt x="13777" y="15512"/>
                  <a:pt x="13443" y="15145"/>
                </a:cubicBezTo>
                <a:cubicBezTo>
                  <a:pt x="13477" y="14878"/>
                  <a:pt x="13043" y="14778"/>
                  <a:pt x="13010" y="14444"/>
                </a:cubicBezTo>
                <a:cubicBezTo>
                  <a:pt x="12609" y="14077"/>
                  <a:pt x="12076" y="14411"/>
                  <a:pt x="11642" y="14378"/>
                </a:cubicBezTo>
                <a:cubicBezTo>
                  <a:pt x="11275" y="14344"/>
                  <a:pt x="11142" y="13877"/>
                  <a:pt x="10775" y="13977"/>
                </a:cubicBezTo>
                <a:cubicBezTo>
                  <a:pt x="10675" y="13844"/>
                  <a:pt x="10641" y="13711"/>
                  <a:pt x="10541" y="13644"/>
                </a:cubicBezTo>
                <a:cubicBezTo>
                  <a:pt x="10441" y="13911"/>
                  <a:pt x="10308" y="13577"/>
                  <a:pt x="10074" y="13711"/>
                </a:cubicBezTo>
                <a:cubicBezTo>
                  <a:pt x="9674" y="14044"/>
                  <a:pt x="9174" y="13944"/>
                  <a:pt x="8707" y="13811"/>
                </a:cubicBezTo>
                <a:cubicBezTo>
                  <a:pt x="8540" y="13844"/>
                  <a:pt x="8573" y="14044"/>
                  <a:pt x="8373" y="14044"/>
                </a:cubicBezTo>
                <a:cubicBezTo>
                  <a:pt x="8340" y="13911"/>
                  <a:pt x="8440" y="13777"/>
                  <a:pt x="8273" y="13777"/>
                </a:cubicBezTo>
                <a:cubicBezTo>
                  <a:pt x="8173" y="14011"/>
                  <a:pt x="7906" y="14178"/>
                  <a:pt x="7606" y="14311"/>
                </a:cubicBezTo>
                <a:cubicBezTo>
                  <a:pt x="7506" y="14511"/>
                  <a:pt x="7573" y="14811"/>
                  <a:pt x="7339" y="14911"/>
                </a:cubicBezTo>
                <a:cubicBezTo>
                  <a:pt x="7039" y="14745"/>
                  <a:pt x="6639" y="14878"/>
                  <a:pt x="6405" y="15112"/>
                </a:cubicBezTo>
                <a:cubicBezTo>
                  <a:pt x="6138" y="15078"/>
                  <a:pt x="5971" y="14911"/>
                  <a:pt x="5805" y="14711"/>
                </a:cubicBezTo>
                <a:cubicBezTo>
                  <a:pt x="5805" y="14411"/>
                  <a:pt x="5805" y="14111"/>
                  <a:pt x="5771" y="13811"/>
                </a:cubicBezTo>
                <a:cubicBezTo>
                  <a:pt x="5471" y="13544"/>
                  <a:pt x="5071" y="13944"/>
                  <a:pt x="4637" y="13877"/>
                </a:cubicBezTo>
                <a:cubicBezTo>
                  <a:pt x="4670" y="13477"/>
                  <a:pt x="4837" y="13143"/>
                  <a:pt x="4771" y="12676"/>
                </a:cubicBezTo>
                <a:cubicBezTo>
                  <a:pt x="4604" y="12543"/>
                  <a:pt x="4370" y="12743"/>
                  <a:pt x="4170" y="12843"/>
                </a:cubicBezTo>
                <a:cubicBezTo>
                  <a:pt x="4137" y="13310"/>
                  <a:pt x="3870" y="13610"/>
                  <a:pt x="3236" y="13711"/>
                </a:cubicBezTo>
                <a:cubicBezTo>
                  <a:pt x="2436" y="13477"/>
                  <a:pt x="2669" y="12510"/>
                  <a:pt x="2636" y="11809"/>
                </a:cubicBezTo>
                <a:cubicBezTo>
                  <a:pt x="2969" y="11409"/>
                  <a:pt x="3370" y="10909"/>
                  <a:pt x="4103" y="11042"/>
                </a:cubicBezTo>
                <a:cubicBezTo>
                  <a:pt x="4337" y="10575"/>
                  <a:pt x="5204" y="10441"/>
                  <a:pt x="5571" y="10642"/>
                </a:cubicBezTo>
                <a:cubicBezTo>
                  <a:pt x="5638" y="10808"/>
                  <a:pt x="5638" y="10909"/>
                  <a:pt x="5638" y="11042"/>
                </a:cubicBezTo>
                <a:cubicBezTo>
                  <a:pt x="5771" y="11109"/>
                  <a:pt x="5971" y="11142"/>
                  <a:pt x="6238" y="11075"/>
                </a:cubicBezTo>
                <a:cubicBezTo>
                  <a:pt x="6138" y="10742"/>
                  <a:pt x="5971" y="10508"/>
                  <a:pt x="5905" y="10175"/>
                </a:cubicBezTo>
                <a:cubicBezTo>
                  <a:pt x="6138" y="9608"/>
                  <a:pt x="6705" y="9207"/>
                  <a:pt x="7139" y="8774"/>
                </a:cubicBezTo>
                <a:cubicBezTo>
                  <a:pt x="7106" y="8607"/>
                  <a:pt x="7072" y="8440"/>
                  <a:pt x="7005" y="8273"/>
                </a:cubicBezTo>
                <a:cubicBezTo>
                  <a:pt x="7072" y="8240"/>
                  <a:pt x="7172" y="8207"/>
                  <a:pt x="7239" y="8207"/>
                </a:cubicBezTo>
                <a:cubicBezTo>
                  <a:pt x="7372" y="7706"/>
                  <a:pt x="7739" y="7339"/>
                  <a:pt x="8273" y="7106"/>
                </a:cubicBezTo>
                <a:cubicBezTo>
                  <a:pt x="8106" y="6472"/>
                  <a:pt x="8840" y="6372"/>
                  <a:pt x="9240" y="6038"/>
                </a:cubicBezTo>
                <a:cubicBezTo>
                  <a:pt x="9207" y="6172"/>
                  <a:pt x="9074" y="6305"/>
                  <a:pt x="9240" y="6405"/>
                </a:cubicBezTo>
                <a:cubicBezTo>
                  <a:pt x="9507" y="6005"/>
                  <a:pt x="10274" y="5905"/>
                  <a:pt x="10341" y="5405"/>
                </a:cubicBezTo>
                <a:cubicBezTo>
                  <a:pt x="10074" y="5405"/>
                  <a:pt x="9874" y="5905"/>
                  <a:pt x="9574" y="5638"/>
                </a:cubicBezTo>
                <a:cubicBezTo>
                  <a:pt x="9441" y="5338"/>
                  <a:pt x="9674" y="5271"/>
                  <a:pt x="9674" y="5071"/>
                </a:cubicBezTo>
                <a:cubicBezTo>
                  <a:pt x="9507" y="4938"/>
                  <a:pt x="9374" y="5138"/>
                  <a:pt x="9207" y="5071"/>
                </a:cubicBezTo>
                <a:cubicBezTo>
                  <a:pt x="9274" y="4604"/>
                  <a:pt x="9841" y="4871"/>
                  <a:pt x="10074" y="4938"/>
                </a:cubicBezTo>
                <a:cubicBezTo>
                  <a:pt x="10208" y="4804"/>
                  <a:pt x="9807" y="4837"/>
                  <a:pt x="9908" y="4737"/>
                </a:cubicBezTo>
                <a:cubicBezTo>
                  <a:pt x="10408" y="4671"/>
                  <a:pt x="10708" y="4304"/>
                  <a:pt x="11042" y="4204"/>
                </a:cubicBezTo>
                <a:cubicBezTo>
                  <a:pt x="10975" y="4504"/>
                  <a:pt x="10575" y="4804"/>
                  <a:pt x="10641" y="5104"/>
                </a:cubicBezTo>
                <a:cubicBezTo>
                  <a:pt x="11108" y="4938"/>
                  <a:pt x="11409" y="5004"/>
                  <a:pt x="11742" y="5004"/>
                </a:cubicBezTo>
                <a:cubicBezTo>
                  <a:pt x="11776" y="4837"/>
                  <a:pt x="11642" y="4704"/>
                  <a:pt x="11609" y="4437"/>
                </a:cubicBezTo>
                <a:cubicBezTo>
                  <a:pt x="11509" y="4370"/>
                  <a:pt x="11275" y="4537"/>
                  <a:pt x="11242" y="4404"/>
                </a:cubicBezTo>
                <a:cubicBezTo>
                  <a:pt x="11242" y="4137"/>
                  <a:pt x="11409" y="3937"/>
                  <a:pt x="11342" y="3637"/>
                </a:cubicBezTo>
                <a:cubicBezTo>
                  <a:pt x="11142" y="3470"/>
                  <a:pt x="10942" y="3336"/>
                  <a:pt x="10675" y="3336"/>
                </a:cubicBezTo>
                <a:cubicBezTo>
                  <a:pt x="10508" y="3036"/>
                  <a:pt x="10475" y="2569"/>
                  <a:pt x="10208" y="2469"/>
                </a:cubicBezTo>
                <a:cubicBezTo>
                  <a:pt x="9908" y="2603"/>
                  <a:pt x="9941" y="2903"/>
                  <a:pt x="9607" y="3003"/>
                </a:cubicBezTo>
                <a:cubicBezTo>
                  <a:pt x="9507" y="2969"/>
                  <a:pt x="9407" y="2969"/>
                  <a:pt x="9374" y="2836"/>
                </a:cubicBezTo>
                <a:cubicBezTo>
                  <a:pt x="9307" y="2703"/>
                  <a:pt x="9474" y="2703"/>
                  <a:pt x="9374" y="2536"/>
                </a:cubicBezTo>
                <a:cubicBezTo>
                  <a:pt x="9174" y="2536"/>
                  <a:pt x="9040" y="2402"/>
                  <a:pt x="8873" y="2302"/>
                </a:cubicBezTo>
                <a:cubicBezTo>
                  <a:pt x="8673" y="2502"/>
                  <a:pt x="8406" y="2436"/>
                  <a:pt x="8140" y="2502"/>
                </a:cubicBezTo>
                <a:cubicBezTo>
                  <a:pt x="7673" y="3103"/>
                  <a:pt x="8473" y="4237"/>
                  <a:pt x="7206" y="4437"/>
                </a:cubicBezTo>
                <a:cubicBezTo>
                  <a:pt x="7172" y="4737"/>
                  <a:pt x="7272" y="5138"/>
                  <a:pt x="6905" y="5238"/>
                </a:cubicBezTo>
                <a:cubicBezTo>
                  <a:pt x="6572" y="5038"/>
                  <a:pt x="6772" y="4737"/>
                  <a:pt x="6772" y="4437"/>
                </a:cubicBezTo>
                <a:cubicBezTo>
                  <a:pt x="6138" y="4671"/>
                  <a:pt x="5871" y="4204"/>
                  <a:pt x="5238" y="4404"/>
                </a:cubicBezTo>
                <a:cubicBezTo>
                  <a:pt x="5271" y="4104"/>
                  <a:pt x="5171" y="4170"/>
                  <a:pt x="5037" y="4004"/>
                </a:cubicBezTo>
                <a:cubicBezTo>
                  <a:pt x="5404" y="3236"/>
                  <a:pt x="6338" y="2836"/>
                  <a:pt x="7072" y="2302"/>
                </a:cubicBezTo>
                <a:cubicBezTo>
                  <a:pt x="7072" y="2436"/>
                  <a:pt x="6805" y="2569"/>
                  <a:pt x="6972" y="2669"/>
                </a:cubicBezTo>
                <a:cubicBezTo>
                  <a:pt x="7272" y="2636"/>
                  <a:pt x="7573" y="2369"/>
                  <a:pt x="7873" y="2402"/>
                </a:cubicBezTo>
                <a:cubicBezTo>
                  <a:pt x="7806" y="2069"/>
                  <a:pt x="7306" y="2202"/>
                  <a:pt x="7339" y="2002"/>
                </a:cubicBezTo>
                <a:cubicBezTo>
                  <a:pt x="7839" y="2035"/>
                  <a:pt x="8206" y="1468"/>
                  <a:pt x="8306" y="1035"/>
                </a:cubicBezTo>
                <a:cubicBezTo>
                  <a:pt x="8540" y="1001"/>
                  <a:pt x="8773" y="935"/>
                  <a:pt x="8940" y="835"/>
                </a:cubicBezTo>
                <a:cubicBezTo>
                  <a:pt x="9140" y="935"/>
                  <a:pt x="9307" y="1035"/>
                  <a:pt x="9507" y="1135"/>
                </a:cubicBezTo>
                <a:cubicBezTo>
                  <a:pt x="9374" y="1602"/>
                  <a:pt x="8640" y="1669"/>
                  <a:pt x="8373" y="2069"/>
                </a:cubicBezTo>
                <a:cubicBezTo>
                  <a:pt x="8573" y="2136"/>
                  <a:pt x="8740" y="1935"/>
                  <a:pt x="8974" y="1902"/>
                </a:cubicBezTo>
                <a:cubicBezTo>
                  <a:pt x="9274" y="2102"/>
                  <a:pt x="9607" y="2269"/>
                  <a:pt x="10108" y="2136"/>
                </a:cubicBezTo>
                <a:cubicBezTo>
                  <a:pt x="10174" y="1969"/>
                  <a:pt x="9908" y="2002"/>
                  <a:pt x="10008" y="1935"/>
                </a:cubicBezTo>
                <a:cubicBezTo>
                  <a:pt x="10274" y="1969"/>
                  <a:pt x="10475" y="1902"/>
                  <a:pt x="10475" y="1602"/>
                </a:cubicBezTo>
                <a:cubicBezTo>
                  <a:pt x="10441" y="1402"/>
                  <a:pt x="10208" y="1535"/>
                  <a:pt x="10208" y="1302"/>
                </a:cubicBezTo>
                <a:cubicBezTo>
                  <a:pt x="10375" y="1068"/>
                  <a:pt x="10508" y="1402"/>
                  <a:pt x="10708" y="1335"/>
                </a:cubicBezTo>
                <a:cubicBezTo>
                  <a:pt x="10908" y="1202"/>
                  <a:pt x="11108" y="1101"/>
                  <a:pt x="11108" y="835"/>
                </a:cubicBezTo>
                <a:cubicBezTo>
                  <a:pt x="10942" y="701"/>
                  <a:pt x="10575" y="835"/>
                  <a:pt x="10408" y="634"/>
                </a:cubicBezTo>
                <a:cubicBezTo>
                  <a:pt x="10341" y="501"/>
                  <a:pt x="10441" y="434"/>
                  <a:pt x="10375" y="301"/>
                </a:cubicBezTo>
                <a:cubicBezTo>
                  <a:pt x="10041" y="234"/>
                  <a:pt x="9607" y="334"/>
                  <a:pt x="9407" y="1"/>
                </a:cubicBezTo>
                <a:cubicBezTo>
                  <a:pt x="8507" y="268"/>
                  <a:pt x="7239" y="334"/>
                  <a:pt x="7406" y="1135"/>
                </a:cubicBezTo>
                <a:cubicBezTo>
                  <a:pt x="7472" y="1235"/>
                  <a:pt x="7739" y="1001"/>
                  <a:pt x="7739" y="1235"/>
                </a:cubicBezTo>
                <a:cubicBezTo>
                  <a:pt x="7639" y="1468"/>
                  <a:pt x="7439" y="1635"/>
                  <a:pt x="7239" y="1769"/>
                </a:cubicBezTo>
                <a:cubicBezTo>
                  <a:pt x="7072" y="1702"/>
                  <a:pt x="7306" y="1635"/>
                  <a:pt x="7206" y="1468"/>
                </a:cubicBezTo>
                <a:cubicBezTo>
                  <a:pt x="7072" y="1435"/>
                  <a:pt x="6905" y="1502"/>
                  <a:pt x="6872" y="1335"/>
                </a:cubicBezTo>
                <a:cubicBezTo>
                  <a:pt x="6905" y="1202"/>
                  <a:pt x="6839" y="1035"/>
                  <a:pt x="6872" y="935"/>
                </a:cubicBezTo>
                <a:cubicBezTo>
                  <a:pt x="7039" y="768"/>
                  <a:pt x="7506" y="768"/>
                  <a:pt x="7472" y="468"/>
                </a:cubicBezTo>
                <a:cubicBezTo>
                  <a:pt x="6972" y="301"/>
                  <a:pt x="6805" y="868"/>
                  <a:pt x="6505" y="1068"/>
                </a:cubicBezTo>
                <a:cubicBezTo>
                  <a:pt x="6505" y="935"/>
                  <a:pt x="6639" y="901"/>
                  <a:pt x="6572" y="701"/>
                </a:cubicBezTo>
                <a:cubicBezTo>
                  <a:pt x="6238" y="735"/>
                  <a:pt x="5871" y="1068"/>
                  <a:pt x="5705" y="1202"/>
                </a:cubicBezTo>
                <a:cubicBezTo>
                  <a:pt x="5838" y="1402"/>
                  <a:pt x="6105" y="1302"/>
                  <a:pt x="6272" y="1268"/>
                </a:cubicBezTo>
                <a:cubicBezTo>
                  <a:pt x="6172" y="1435"/>
                  <a:pt x="6172" y="1568"/>
                  <a:pt x="6305" y="1769"/>
                </a:cubicBezTo>
                <a:cubicBezTo>
                  <a:pt x="6238" y="1869"/>
                  <a:pt x="6138" y="1935"/>
                  <a:pt x="6005" y="2002"/>
                </a:cubicBezTo>
                <a:cubicBezTo>
                  <a:pt x="5938" y="1835"/>
                  <a:pt x="6205" y="1869"/>
                  <a:pt x="6071" y="1669"/>
                </a:cubicBezTo>
                <a:cubicBezTo>
                  <a:pt x="5738" y="1602"/>
                  <a:pt x="5604" y="1902"/>
                  <a:pt x="5571" y="2102"/>
                </a:cubicBezTo>
                <a:cubicBezTo>
                  <a:pt x="5204" y="2169"/>
                  <a:pt x="4704" y="2436"/>
                  <a:pt x="4537" y="2169"/>
                </a:cubicBezTo>
                <a:cubicBezTo>
                  <a:pt x="4971" y="2202"/>
                  <a:pt x="5204" y="2002"/>
                  <a:pt x="5438" y="1802"/>
                </a:cubicBezTo>
                <a:cubicBezTo>
                  <a:pt x="5404" y="1602"/>
                  <a:pt x="5204" y="1735"/>
                  <a:pt x="5171" y="1568"/>
                </a:cubicBezTo>
                <a:cubicBezTo>
                  <a:pt x="5137" y="1335"/>
                  <a:pt x="5404" y="1268"/>
                  <a:pt x="5438" y="1068"/>
                </a:cubicBezTo>
                <a:cubicBezTo>
                  <a:pt x="5137" y="968"/>
                  <a:pt x="5004" y="1402"/>
                  <a:pt x="4737" y="1502"/>
                </a:cubicBezTo>
                <a:cubicBezTo>
                  <a:pt x="4504" y="1568"/>
                  <a:pt x="3970" y="1368"/>
                  <a:pt x="3837" y="1368"/>
                </a:cubicBezTo>
                <a:cubicBezTo>
                  <a:pt x="3803" y="1368"/>
                  <a:pt x="3736" y="1402"/>
                  <a:pt x="3703" y="1402"/>
                </a:cubicBezTo>
                <a:cubicBezTo>
                  <a:pt x="3470" y="1702"/>
                  <a:pt x="3236" y="2035"/>
                  <a:pt x="3003" y="2402"/>
                </a:cubicBezTo>
                <a:cubicBezTo>
                  <a:pt x="3003" y="2469"/>
                  <a:pt x="2969" y="2536"/>
                  <a:pt x="2936" y="2603"/>
                </a:cubicBezTo>
                <a:cubicBezTo>
                  <a:pt x="2903" y="2603"/>
                  <a:pt x="2903" y="2603"/>
                  <a:pt x="2869" y="2603"/>
                </a:cubicBezTo>
                <a:cubicBezTo>
                  <a:pt x="2502" y="3170"/>
                  <a:pt x="2169" y="3770"/>
                  <a:pt x="1868" y="4370"/>
                </a:cubicBezTo>
                <a:cubicBezTo>
                  <a:pt x="2002" y="4237"/>
                  <a:pt x="2135" y="4104"/>
                  <a:pt x="2302" y="4204"/>
                </a:cubicBezTo>
                <a:cubicBezTo>
                  <a:pt x="2235" y="4337"/>
                  <a:pt x="2035" y="4437"/>
                  <a:pt x="1802" y="4504"/>
                </a:cubicBezTo>
                <a:cubicBezTo>
                  <a:pt x="668" y="6939"/>
                  <a:pt x="0" y="9641"/>
                  <a:pt x="0" y="12510"/>
                </a:cubicBezTo>
                <a:cubicBezTo>
                  <a:pt x="0" y="12543"/>
                  <a:pt x="0" y="12576"/>
                  <a:pt x="0" y="12610"/>
                </a:cubicBezTo>
                <a:cubicBezTo>
                  <a:pt x="367" y="12910"/>
                  <a:pt x="734" y="13210"/>
                  <a:pt x="1035" y="13610"/>
                </a:cubicBezTo>
                <a:cubicBezTo>
                  <a:pt x="1068" y="13777"/>
                  <a:pt x="968" y="13844"/>
                  <a:pt x="1035" y="14011"/>
                </a:cubicBezTo>
                <a:cubicBezTo>
                  <a:pt x="1702" y="14278"/>
                  <a:pt x="2569" y="14678"/>
                  <a:pt x="3403" y="14244"/>
                </a:cubicBezTo>
                <a:cubicBezTo>
                  <a:pt x="3703" y="14211"/>
                  <a:pt x="3837" y="14511"/>
                  <a:pt x="4137" y="14578"/>
                </a:cubicBezTo>
                <a:cubicBezTo>
                  <a:pt x="4637" y="14678"/>
                  <a:pt x="5271" y="14344"/>
                  <a:pt x="5404" y="15078"/>
                </a:cubicBezTo>
                <a:cubicBezTo>
                  <a:pt x="5838" y="15178"/>
                  <a:pt x="6205" y="15412"/>
                  <a:pt x="6672" y="15445"/>
                </a:cubicBezTo>
                <a:cubicBezTo>
                  <a:pt x="6705" y="15245"/>
                  <a:pt x="6639" y="15011"/>
                  <a:pt x="6905" y="14978"/>
                </a:cubicBezTo>
                <a:cubicBezTo>
                  <a:pt x="7206" y="15178"/>
                  <a:pt x="7406" y="15512"/>
                  <a:pt x="7472" y="16046"/>
                </a:cubicBezTo>
                <a:cubicBezTo>
                  <a:pt x="7306" y="16513"/>
                  <a:pt x="6939" y="16813"/>
                  <a:pt x="7039" y="17413"/>
                </a:cubicBezTo>
                <a:cubicBezTo>
                  <a:pt x="7072" y="17580"/>
                  <a:pt x="7239" y="17480"/>
                  <a:pt x="7272" y="17647"/>
                </a:cubicBezTo>
                <a:cubicBezTo>
                  <a:pt x="7239" y="17813"/>
                  <a:pt x="7039" y="17847"/>
                  <a:pt x="7139" y="18080"/>
                </a:cubicBezTo>
                <a:cubicBezTo>
                  <a:pt x="7773" y="18647"/>
                  <a:pt x="8440" y="19181"/>
                  <a:pt x="8974" y="19882"/>
                </a:cubicBezTo>
                <a:cubicBezTo>
                  <a:pt x="9574" y="20215"/>
                  <a:pt x="10074" y="19915"/>
                  <a:pt x="10475" y="20382"/>
                </a:cubicBezTo>
                <a:cubicBezTo>
                  <a:pt x="11008" y="20982"/>
                  <a:pt x="10908" y="22150"/>
                  <a:pt x="11375" y="23017"/>
                </a:cubicBezTo>
                <a:cubicBezTo>
                  <a:pt x="11575" y="23384"/>
                  <a:pt x="11842" y="23951"/>
                  <a:pt x="11809" y="24418"/>
                </a:cubicBezTo>
                <a:cubicBezTo>
                  <a:pt x="12176" y="24585"/>
                  <a:pt x="12142" y="25386"/>
                  <a:pt x="12576" y="25486"/>
                </a:cubicBezTo>
                <a:cubicBezTo>
                  <a:pt x="12576" y="25419"/>
                  <a:pt x="12443" y="25252"/>
                  <a:pt x="12543" y="25219"/>
                </a:cubicBezTo>
                <a:cubicBezTo>
                  <a:pt x="12643" y="25285"/>
                  <a:pt x="12710" y="25386"/>
                  <a:pt x="12743" y="25586"/>
                </a:cubicBezTo>
                <a:cubicBezTo>
                  <a:pt x="12776" y="25686"/>
                  <a:pt x="12609" y="25652"/>
                  <a:pt x="12576" y="25752"/>
                </a:cubicBezTo>
                <a:cubicBezTo>
                  <a:pt x="12710" y="25919"/>
                  <a:pt x="12743" y="25953"/>
                  <a:pt x="12743" y="26186"/>
                </a:cubicBezTo>
                <a:cubicBezTo>
                  <a:pt x="12810" y="26286"/>
                  <a:pt x="12976" y="26186"/>
                  <a:pt x="13043" y="26320"/>
                </a:cubicBezTo>
                <a:cubicBezTo>
                  <a:pt x="13010" y="26386"/>
                  <a:pt x="13043" y="26486"/>
                  <a:pt x="13010" y="26553"/>
                </a:cubicBezTo>
                <a:cubicBezTo>
                  <a:pt x="13177" y="26787"/>
                  <a:pt x="13477" y="26853"/>
                  <a:pt x="13644" y="27120"/>
                </a:cubicBezTo>
                <a:cubicBezTo>
                  <a:pt x="13877" y="27153"/>
                  <a:pt x="14077" y="27254"/>
                  <a:pt x="14244" y="27420"/>
                </a:cubicBezTo>
                <a:cubicBezTo>
                  <a:pt x="14711" y="27387"/>
                  <a:pt x="15545" y="27787"/>
                  <a:pt x="15812" y="27220"/>
                </a:cubicBezTo>
                <a:cubicBezTo>
                  <a:pt x="15378" y="27053"/>
                  <a:pt x="14844" y="27020"/>
                  <a:pt x="14578" y="26586"/>
                </a:cubicBezTo>
                <a:cubicBezTo>
                  <a:pt x="14711" y="26386"/>
                  <a:pt x="14678" y="26086"/>
                  <a:pt x="14744" y="25853"/>
                </a:cubicBezTo>
                <a:cubicBezTo>
                  <a:pt x="14578" y="25752"/>
                  <a:pt x="14277" y="25886"/>
                  <a:pt x="14177" y="25652"/>
                </a:cubicBezTo>
                <a:cubicBezTo>
                  <a:pt x="14344" y="25419"/>
                  <a:pt x="14311" y="25085"/>
                  <a:pt x="14344" y="24785"/>
                </a:cubicBezTo>
                <a:cubicBezTo>
                  <a:pt x="14177" y="24818"/>
                  <a:pt x="14044" y="24785"/>
                  <a:pt x="13977" y="24652"/>
                </a:cubicBezTo>
                <a:cubicBezTo>
                  <a:pt x="14144" y="24585"/>
                  <a:pt x="14344" y="24585"/>
                  <a:pt x="14411" y="24485"/>
                </a:cubicBezTo>
                <a:cubicBezTo>
                  <a:pt x="14377" y="24318"/>
                  <a:pt x="14311" y="24151"/>
                  <a:pt x="14344" y="24051"/>
                </a:cubicBezTo>
                <a:cubicBezTo>
                  <a:pt x="15345" y="23951"/>
                  <a:pt x="15078" y="23117"/>
                  <a:pt x="14611" y="22950"/>
                </a:cubicBezTo>
                <a:cubicBezTo>
                  <a:pt x="14844" y="22917"/>
                  <a:pt x="14978" y="22984"/>
                  <a:pt x="15245" y="22884"/>
                </a:cubicBezTo>
                <a:cubicBezTo>
                  <a:pt x="15545" y="22717"/>
                  <a:pt x="15378" y="22317"/>
                  <a:pt x="15478" y="21950"/>
                </a:cubicBezTo>
                <a:cubicBezTo>
                  <a:pt x="15578" y="21516"/>
                  <a:pt x="16045" y="21183"/>
                  <a:pt x="15612" y="20615"/>
                </a:cubicBezTo>
                <a:cubicBezTo>
                  <a:pt x="15812" y="20215"/>
                  <a:pt x="16145" y="19915"/>
                  <a:pt x="16712" y="19748"/>
                </a:cubicBezTo>
                <a:cubicBezTo>
                  <a:pt x="16979" y="19148"/>
                  <a:pt x="17013" y="18414"/>
                  <a:pt x="16679" y="17580"/>
                </a:cubicBezTo>
                <a:cubicBezTo>
                  <a:pt x="16812" y="16946"/>
                  <a:pt x="17546" y="16212"/>
                  <a:pt x="16846" y="15579"/>
                </a:cubicBezTo>
                <a:close/>
                <a:moveTo>
                  <a:pt x="9807" y="1235"/>
                </a:moveTo>
                <a:cubicBezTo>
                  <a:pt x="9807" y="1268"/>
                  <a:pt x="9741" y="1302"/>
                  <a:pt x="9707" y="1302"/>
                </a:cubicBezTo>
                <a:cubicBezTo>
                  <a:pt x="9707" y="1268"/>
                  <a:pt x="9774" y="1268"/>
                  <a:pt x="9807" y="1235"/>
                </a:cubicBezTo>
                <a:close/>
                <a:moveTo>
                  <a:pt x="5004" y="7840"/>
                </a:moveTo>
                <a:cubicBezTo>
                  <a:pt x="5004" y="7406"/>
                  <a:pt x="5071" y="6972"/>
                  <a:pt x="5604" y="6806"/>
                </a:cubicBezTo>
                <a:cubicBezTo>
                  <a:pt x="5204" y="7039"/>
                  <a:pt x="5404" y="7639"/>
                  <a:pt x="5004" y="7840"/>
                </a:cubicBezTo>
                <a:close/>
                <a:moveTo>
                  <a:pt x="7139" y="6839"/>
                </a:moveTo>
                <a:cubicBezTo>
                  <a:pt x="7172" y="7039"/>
                  <a:pt x="6839" y="7072"/>
                  <a:pt x="6705" y="7072"/>
                </a:cubicBezTo>
                <a:cubicBezTo>
                  <a:pt x="6739" y="6906"/>
                  <a:pt x="6972" y="6906"/>
                  <a:pt x="7139" y="6839"/>
                </a:cubicBezTo>
                <a:close/>
                <a:moveTo>
                  <a:pt x="6472" y="6639"/>
                </a:moveTo>
                <a:cubicBezTo>
                  <a:pt x="6505" y="6672"/>
                  <a:pt x="6505" y="6739"/>
                  <a:pt x="6538" y="6806"/>
                </a:cubicBezTo>
                <a:cubicBezTo>
                  <a:pt x="6172" y="6839"/>
                  <a:pt x="6205" y="7072"/>
                  <a:pt x="6105" y="7273"/>
                </a:cubicBezTo>
                <a:cubicBezTo>
                  <a:pt x="5871" y="7273"/>
                  <a:pt x="5905" y="6839"/>
                  <a:pt x="5871" y="6739"/>
                </a:cubicBezTo>
                <a:cubicBezTo>
                  <a:pt x="6071" y="6605"/>
                  <a:pt x="6305" y="6672"/>
                  <a:pt x="6472" y="6639"/>
                </a:cubicBezTo>
                <a:close/>
                <a:moveTo>
                  <a:pt x="6438" y="7339"/>
                </a:moveTo>
                <a:cubicBezTo>
                  <a:pt x="6338" y="7506"/>
                  <a:pt x="6071" y="7740"/>
                  <a:pt x="5838" y="7673"/>
                </a:cubicBezTo>
                <a:cubicBezTo>
                  <a:pt x="5938" y="7506"/>
                  <a:pt x="6205" y="7439"/>
                  <a:pt x="6438" y="7339"/>
                </a:cubicBezTo>
                <a:close/>
                <a:moveTo>
                  <a:pt x="5771" y="6505"/>
                </a:moveTo>
                <a:cubicBezTo>
                  <a:pt x="5404" y="6839"/>
                  <a:pt x="4971" y="6605"/>
                  <a:pt x="4604" y="6806"/>
                </a:cubicBezTo>
                <a:cubicBezTo>
                  <a:pt x="4804" y="6539"/>
                  <a:pt x="5538" y="5872"/>
                  <a:pt x="5771" y="6505"/>
                </a:cubicBezTo>
                <a:close/>
                <a:moveTo>
                  <a:pt x="3736" y="5905"/>
                </a:moveTo>
                <a:cubicBezTo>
                  <a:pt x="3636" y="5838"/>
                  <a:pt x="3603" y="5538"/>
                  <a:pt x="3837" y="5538"/>
                </a:cubicBezTo>
                <a:cubicBezTo>
                  <a:pt x="3903" y="5738"/>
                  <a:pt x="3903" y="5872"/>
                  <a:pt x="3736" y="5905"/>
                </a:cubicBezTo>
                <a:close/>
                <a:moveTo>
                  <a:pt x="3970" y="2469"/>
                </a:moveTo>
                <a:cubicBezTo>
                  <a:pt x="3870" y="2603"/>
                  <a:pt x="3370" y="2669"/>
                  <a:pt x="3169" y="2736"/>
                </a:cubicBezTo>
                <a:lnTo>
                  <a:pt x="3103" y="2603"/>
                </a:lnTo>
                <a:cubicBezTo>
                  <a:pt x="3303" y="2469"/>
                  <a:pt x="3703" y="2536"/>
                  <a:pt x="3970" y="2469"/>
                </a:cubicBezTo>
                <a:close/>
                <a:moveTo>
                  <a:pt x="8473" y="14444"/>
                </a:moveTo>
                <a:cubicBezTo>
                  <a:pt x="8406" y="14478"/>
                  <a:pt x="8373" y="14411"/>
                  <a:pt x="8340" y="14311"/>
                </a:cubicBezTo>
                <a:cubicBezTo>
                  <a:pt x="8473" y="14244"/>
                  <a:pt x="8540" y="14378"/>
                  <a:pt x="8473" y="14444"/>
                </a:cubicBezTo>
                <a:close/>
              </a:path>
            </a:pathLst>
          </a:custGeom>
          <a:solidFill>
            <a:srgbClr val="023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40" name="Google Shape;7540;p43"/>
          <p:cNvSpPr/>
          <p:nvPr/>
        </p:nvSpPr>
        <p:spPr>
          <a:xfrm>
            <a:off x="7002980" y="3233629"/>
            <a:ext cx="6681" cy="6681"/>
          </a:xfrm>
          <a:custGeom>
            <a:avLst/>
            <a:gdLst/>
            <a:ahLst/>
            <a:cxnLst/>
            <a:rect l="l" t="t" r="r" b="b"/>
            <a:pathLst>
              <a:path w="201" h="201" extrusionOk="0">
                <a:moveTo>
                  <a:pt x="201" y="134"/>
                </a:moveTo>
                <a:lnTo>
                  <a:pt x="167" y="1"/>
                </a:lnTo>
                <a:cubicBezTo>
                  <a:pt x="67" y="34"/>
                  <a:pt x="0" y="67"/>
                  <a:pt x="0" y="134"/>
                </a:cubicBezTo>
                <a:cubicBezTo>
                  <a:pt x="67" y="134"/>
                  <a:pt x="101" y="201"/>
                  <a:pt x="201" y="134"/>
                </a:cubicBezTo>
                <a:close/>
              </a:path>
            </a:pathLst>
          </a:custGeom>
          <a:solidFill>
            <a:srgbClr val="023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41" name="Google Shape;7541;p43"/>
          <p:cNvSpPr/>
          <p:nvPr/>
        </p:nvSpPr>
        <p:spPr>
          <a:xfrm>
            <a:off x="6424243" y="3387751"/>
            <a:ext cx="14425" cy="12231"/>
          </a:xfrm>
          <a:custGeom>
            <a:avLst/>
            <a:gdLst/>
            <a:ahLst/>
            <a:cxnLst/>
            <a:rect l="l" t="t" r="r" b="b"/>
            <a:pathLst>
              <a:path w="434" h="368" extrusionOk="0">
                <a:moveTo>
                  <a:pt x="400" y="167"/>
                </a:moveTo>
                <a:cubicBezTo>
                  <a:pt x="300" y="0"/>
                  <a:pt x="0" y="201"/>
                  <a:pt x="100" y="367"/>
                </a:cubicBezTo>
                <a:cubicBezTo>
                  <a:pt x="267" y="334"/>
                  <a:pt x="434" y="334"/>
                  <a:pt x="400" y="167"/>
                </a:cubicBezTo>
                <a:close/>
              </a:path>
            </a:pathLst>
          </a:custGeom>
          <a:solidFill>
            <a:srgbClr val="023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42" name="Google Shape;7542;p43"/>
          <p:cNvSpPr/>
          <p:nvPr/>
        </p:nvSpPr>
        <p:spPr>
          <a:xfrm>
            <a:off x="6374319" y="3440966"/>
            <a:ext cx="8908" cy="7811"/>
          </a:xfrm>
          <a:custGeom>
            <a:avLst/>
            <a:gdLst/>
            <a:ahLst/>
            <a:cxnLst/>
            <a:rect l="l" t="t" r="r" b="b"/>
            <a:pathLst>
              <a:path w="268" h="235" extrusionOk="0">
                <a:moveTo>
                  <a:pt x="1" y="101"/>
                </a:moveTo>
                <a:lnTo>
                  <a:pt x="34" y="234"/>
                </a:lnTo>
                <a:cubicBezTo>
                  <a:pt x="168" y="201"/>
                  <a:pt x="268" y="167"/>
                  <a:pt x="201" y="34"/>
                </a:cubicBezTo>
                <a:cubicBezTo>
                  <a:pt x="134" y="1"/>
                  <a:pt x="34" y="34"/>
                  <a:pt x="1" y="101"/>
                </a:cubicBezTo>
                <a:close/>
              </a:path>
            </a:pathLst>
          </a:custGeom>
          <a:solidFill>
            <a:srgbClr val="023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43" name="Google Shape;7543;p43"/>
          <p:cNvSpPr/>
          <p:nvPr/>
        </p:nvSpPr>
        <p:spPr>
          <a:xfrm>
            <a:off x="6728003" y="3374457"/>
            <a:ext cx="62121" cy="60991"/>
          </a:xfrm>
          <a:custGeom>
            <a:avLst/>
            <a:gdLst/>
            <a:ahLst/>
            <a:cxnLst/>
            <a:rect l="l" t="t" r="r" b="b"/>
            <a:pathLst>
              <a:path w="1869" h="1835" extrusionOk="0">
                <a:moveTo>
                  <a:pt x="801" y="1101"/>
                </a:moveTo>
                <a:cubicBezTo>
                  <a:pt x="401" y="1368"/>
                  <a:pt x="735" y="1601"/>
                  <a:pt x="668" y="1835"/>
                </a:cubicBezTo>
                <a:cubicBezTo>
                  <a:pt x="1035" y="1568"/>
                  <a:pt x="1869" y="1601"/>
                  <a:pt x="1702" y="1034"/>
                </a:cubicBezTo>
                <a:cubicBezTo>
                  <a:pt x="1335" y="934"/>
                  <a:pt x="1102" y="667"/>
                  <a:pt x="801" y="467"/>
                </a:cubicBezTo>
                <a:cubicBezTo>
                  <a:pt x="835" y="367"/>
                  <a:pt x="902" y="300"/>
                  <a:pt x="902" y="200"/>
                </a:cubicBezTo>
                <a:cubicBezTo>
                  <a:pt x="635" y="267"/>
                  <a:pt x="701" y="0"/>
                  <a:pt x="535" y="0"/>
                </a:cubicBezTo>
                <a:cubicBezTo>
                  <a:pt x="301" y="167"/>
                  <a:pt x="1" y="300"/>
                  <a:pt x="201" y="734"/>
                </a:cubicBezTo>
                <a:cubicBezTo>
                  <a:pt x="368" y="901"/>
                  <a:pt x="735" y="767"/>
                  <a:pt x="801" y="1101"/>
                </a:cubicBezTo>
                <a:close/>
              </a:path>
            </a:pathLst>
          </a:custGeom>
          <a:solidFill>
            <a:srgbClr val="023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44" name="Google Shape;7544;p43"/>
          <p:cNvSpPr/>
          <p:nvPr/>
        </p:nvSpPr>
        <p:spPr>
          <a:xfrm>
            <a:off x="6713611" y="3397723"/>
            <a:ext cx="25526" cy="37725"/>
          </a:xfrm>
          <a:custGeom>
            <a:avLst/>
            <a:gdLst/>
            <a:ahLst/>
            <a:cxnLst/>
            <a:rect l="l" t="t" r="r" b="b"/>
            <a:pathLst>
              <a:path w="768" h="1135" extrusionOk="0">
                <a:moveTo>
                  <a:pt x="0" y="1068"/>
                </a:moveTo>
                <a:cubicBezTo>
                  <a:pt x="334" y="1135"/>
                  <a:pt x="567" y="868"/>
                  <a:pt x="767" y="734"/>
                </a:cubicBezTo>
                <a:cubicBezTo>
                  <a:pt x="667" y="501"/>
                  <a:pt x="767" y="401"/>
                  <a:pt x="767" y="234"/>
                </a:cubicBezTo>
                <a:cubicBezTo>
                  <a:pt x="434" y="1"/>
                  <a:pt x="234" y="401"/>
                  <a:pt x="0" y="601"/>
                </a:cubicBezTo>
                <a:cubicBezTo>
                  <a:pt x="167" y="801"/>
                  <a:pt x="34" y="868"/>
                  <a:pt x="0" y="1068"/>
                </a:cubicBezTo>
                <a:close/>
              </a:path>
            </a:pathLst>
          </a:custGeom>
          <a:solidFill>
            <a:srgbClr val="023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45" name="Google Shape;7545;p43"/>
          <p:cNvSpPr/>
          <p:nvPr/>
        </p:nvSpPr>
        <p:spPr>
          <a:xfrm>
            <a:off x="6844434" y="3466458"/>
            <a:ext cx="8908" cy="8908"/>
          </a:xfrm>
          <a:custGeom>
            <a:avLst/>
            <a:gdLst/>
            <a:ahLst/>
            <a:cxnLst/>
            <a:rect l="l" t="t" r="r" b="b"/>
            <a:pathLst>
              <a:path w="268" h="268" extrusionOk="0">
                <a:moveTo>
                  <a:pt x="134" y="234"/>
                </a:moveTo>
                <a:cubicBezTo>
                  <a:pt x="134" y="168"/>
                  <a:pt x="267" y="134"/>
                  <a:pt x="167" y="1"/>
                </a:cubicBezTo>
                <a:cubicBezTo>
                  <a:pt x="100" y="1"/>
                  <a:pt x="34" y="34"/>
                  <a:pt x="0" y="101"/>
                </a:cubicBezTo>
                <a:cubicBezTo>
                  <a:pt x="34" y="201"/>
                  <a:pt x="67" y="268"/>
                  <a:pt x="134" y="234"/>
                </a:cubicBezTo>
                <a:close/>
              </a:path>
            </a:pathLst>
          </a:custGeom>
          <a:solidFill>
            <a:srgbClr val="023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46" name="Google Shape;7546;p43"/>
          <p:cNvSpPr/>
          <p:nvPr/>
        </p:nvSpPr>
        <p:spPr>
          <a:xfrm>
            <a:off x="6842208" y="3476430"/>
            <a:ext cx="17782" cy="17782"/>
          </a:xfrm>
          <a:custGeom>
            <a:avLst/>
            <a:gdLst/>
            <a:ahLst/>
            <a:cxnLst/>
            <a:rect l="l" t="t" r="r" b="b"/>
            <a:pathLst>
              <a:path w="535" h="535" extrusionOk="0">
                <a:moveTo>
                  <a:pt x="234" y="535"/>
                </a:moveTo>
                <a:cubicBezTo>
                  <a:pt x="534" y="535"/>
                  <a:pt x="468" y="168"/>
                  <a:pt x="334" y="1"/>
                </a:cubicBezTo>
                <a:cubicBezTo>
                  <a:pt x="1" y="1"/>
                  <a:pt x="67" y="401"/>
                  <a:pt x="234" y="535"/>
                </a:cubicBezTo>
                <a:close/>
              </a:path>
            </a:pathLst>
          </a:custGeom>
          <a:solidFill>
            <a:srgbClr val="023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47" name="Google Shape;7547;p43"/>
          <p:cNvSpPr/>
          <p:nvPr/>
        </p:nvSpPr>
        <p:spPr>
          <a:xfrm>
            <a:off x="6879899" y="3488629"/>
            <a:ext cx="18879" cy="12231"/>
          </a:xfrm>
          <a:custGeom>
            <a:avLst/>
            <a:gdLst/>
            <a:ahLst/>
            <a:cxnLst/>
            <a:rect l="l" t="t" r="r" b="b"/>
            <a:pathLst>
              <a:path w="568" h="368" extrusionOk="0">
                <a:moveTo>
                  <a:pt x="501" y="1"/>
                </a:moveTo>
                <a:cubicBezTo>
                  <a:pt x="334" y="68"/>
                  <a:pt x="1" y="34"/>
                  <a:pt x="1" y="234"/>
                </a:cubicBezTo>
                <a:cubicBezTo>
                  <a:pt x="134" y="301"/>
                  <a:pt x="301" y="368"/>
                  <a:pt x="535" y="268"/>
                </a:cubicBezTo>
                <a:cubicBezTo>
                  <a:pt x="468" y="134"/>
                  <a:pt x="568" y="134"/>
                  <a:pt x="501" y="1"/>
                </a:cubicBezTo>
                <a:close/>
              </a:path>
            </a:pathLst>
          </a:custGeom>
          <a:solidFill>
            <a:srgbClr val="023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48" name="Google Shape;7548;p43"/>
          <p:cNvSpPr/>
          <p:nvPr/>
        </p:nvSpPr>
        <p:spPr>
          <a:xfrm>
            <a:off x="7015178" y="3476430"/>
            <a:ext cx="12231" cy="6714"/>
          </a:xfrm>
          <a:custGeom>
            <a:avLst/>
            <a:gdLst/>
            <a:ahLst/>
            <a:cxnLst/>
            <a:rect l="l" t="t" r="r" b="b"/>
            <a:pathLst>
              <a:path w="368" h="202" extrusionOk="0">
                <a:moveTo>
                  <a:pt x="34" y="168"/>
                </a:moveTo>
                <a:cubicBezTo>
                  <a:pt x="100" y="201"/>
                  <a:pt x="367" y="168"/>
                  <a:pt x="267" y="1"/>
                </a:cubicBezTo>
                <a:cubicBezTo>
                  <a:pt x="167" y="34"/>
                  <a:pt x="0" y="34"/>
                  <a:pt x="34" y="168"/>
                </a:cubicBezTo>
                <a:close/>
              </a:path>
            </a:pathLst>
          </a:custGeom>
          <a:solidFill>
            <a:srgbClr val="023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49" name="Google Shape;7549;p43"/>
          <p:cNvSpPr/>
          <p:nvPr/>
        </p:nvSpPr>
        <p:spPr>
          <a:xfrm>
            <a:off x="7198119" y="3786903"/>
            <a:ext cx="57667" cy="105330"/>
          </a:xfrm>
          <a:custGeom>
            <a:avLst/>
            <a:gdLst/>
            <a:ahLst/>
            <a:cxnLst/>
            <a:rect l="l" t="t" r="r" b="b"/>
            <a:pathLst>
              <a:path w="1735" h="3169" extrusionOk="0">
                <a:moveTo>
                  <a:pt x="968" y="0"/>
                </a:moveTo>
                <a:cubicBezTo>
                  <a:pt x="801" y="267"/>
                  <a:pt x="768" y="534"/>
                  <a:pt x="567" y="767"/>
                </a:cubicBezTo>
                <a:cubicBezTo>
                  <a:pt x="434" y="967"/>
                  <a:pt x="167" y="1001"/>
                  <a:pt x="100" y="1201"/>
                </a:cubicBezTo>
                <a:cubicBezTo>
                  <a:pt x="0" y="1434"/>
                  <a:pt x="267" y="1668"/>
                  <a:pt x="267" y="1901"/>
                </a:cubicBezTo>
                <a:cubicBezTo>
                  <a:pt x="301" y="2268"/>
                  <a:pt x="0" y="2735"/>
                  <a:pt x="501" y="3102"/>
                </a:cubicBezTo>
                <a:cubicBezTo>
                  <a:pt x="734" y="3169"/>
                  <a:pt x="901" y="3002"/>
                  <a:pt x="1068" y="2902"/>
                </a:cubicBezTo>
                <a:cubicBezTo>
                  <a:pt x="1034" y="2001"/>
                  <a:pt x="1735" y="701"/>
                  <a:pt x="968" y="0"/>
                </a:cubicBezTo>
                <a:close/>
              </a:path>
            </a:pathLst>
          </a:custGeom>
          <a:solidFill>
            <a:srgbClr val="023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50" name="Google Shape;7550;p43"/>
          <p:cNvSpPr/>
          <p:nvPr/>
        </p:nvSpPr>
        <p:spPr>
          <a:xfrm>
            <a:off x="6613831" y="4525281"/>
            <a:ext cx="269423" cy="134213"/>
          </a:xfrm>
          <a:custGeom>
            <a:avLst/>
            <a:gdLst/>
            <a:ahLst/>
            <a:cxnLst/>
            <a:rect l="l" t="t" r="r" b="b"/>
            <a:pathLst>
              <a:path w="8106" h="4038" extrusionOk="0">
                <a:moveTo>
                  <a:pt x="4070" y="1"/>
                </a:moveTo>
                <a:cubicBezTo>
                  <a:pt x="1801" y="1"/>
                  <a:pt x="0" y="1802"/>
                  <a:pt x="0" y="4037"/>
                </a:cubicBezTo>
                <a:lnTo>
                  <a:pt x="8106" y="4037"/>
                </a:lnTo>
                <a:cubicBezTo>
                  <a:pt x="8106" y="1802"/>
                  <a:pt x="6305" y="1"/>
                  <a:pt x="4070" y="1"/>
                </a:cubicBezTo>
                <a:close/>
              </a:path>
            </a:pathLst>
          </a:custGeom>
          <a:solidFill>
            <a:srgbClr val="C9A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51" name="Google Shape;7551;p43"/>
          <p:cNvSpPr/>
          <p:nvPr/>
        </p:nvSpPr>
        <p:spPr>
          <a:xfrm>
            <a:off x="6133744" y="3462039"/>
            <a:ext cx="1129809" cy="922474"/>
          </a:xfrm>
          <a:custGeom>
            <a:avLst/>
            <a:gdLst/>
            <a:ahLst/>
            <a:cxnLst/>
            <a:rect l="l" t="t" r="r" b="b"/>
            <a:pathLst>
              <a:path w="33992" h="27754" extrusionOk="0">
                <a:moveTo>
                  <a:pt x="2469" y="0"/>
                </a:moveTo>
                <a:cubicBezTo>
                  <a:pt x="901" y="2736"/>
                  <a:pt x="0" y="5871"/>
                  <a:pt x="0" y="9240"/>
                </a:cubicBezTo>
                <a:cubicBezTo>
                  <a:pt x="0" y="19481"/>
                  <a:pt x="8273" y="27754"/>
                  <a:pt x="18514" y="27754"/>
                </a:cubicBezTo>
                <a:cubicBezTo>
                  <a:pt x="24985" y="27754"/>
                  <a:pt x="30689" y="24418"/>
                  <a:pt x="33991" y="19348"/>
                </a:cubicBezTo>
                <a:lnTo>
                  <a:pt x="33991" y="19348"/>
                </a:lnTo>
                <a:cubicBezTo>
                  <a:pt x="31556" y="20215"/>
                  <a:pt x="28921" y="20682"/>
                  <a:pt x="26152" y="20682"/>
                </a:cubicBezTo>
                <a:cubicBezTo>
                  <a:pt x="14044" y="20682"/>
                  <a:pt x="4070" y="11675"/>
                  <a:pt x="2469" y="0"/>
                </a:cubicBezTo>
                <a:close/>
              </a:path>
            </a:pathLst>
          </a:custGeom>
          <a:solidFill>
            <a:srgbClr val="012F3A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52" name="Google Shape;7552;p43"/>
          <p:cNvSpPr/>
          <p:nvPr/>
        </p:nvSpPr>
        <p:spPr>
          <a:xfrm>
            <a:off x="6338855" y="4740396"/>
            <a:ext cx="819371" cy="137504"/>
          </a:xfrm>
          <a:custGeom>
            <a:avLst/>
            <a:gdLst/>
            <a:ahLst/>
            <a:cxnLst/>
            <a:rect l="l" t="t" r="r" b="b"/>
            <a:pathLst>
              <a:path w="24652" h="4137" extrusionOk="0">
                <a:moveTo>
                  <a:pt x="1" y="0"/>
                </a:moveTo>
                <a:lnTo>
                  <a:pt x="1" y="4137"/>
                </a:lnTo>
                <a:lnTo>
                  <a:pt x="24651" y="4137"/>
                </a:lnTo>
                <a:lnTo>
                  <a:pt x="24651" y="0"/>
                </a:lnTo>
                <a:close/>
              </a:path>
            </a:pathLst>
          </a:custGeom>
          <a:solidFill>
            <a:srgbClr val="C9A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53" name="Google Shape;7553;p43"/>
          <p:cNvSpPr/>
          <p:nvPr/>
        </p:nvSpPr>
        <p:spPr>
          <a:xfrm>
            <a:off x="6338855" y="4740395"/>
            <a:ext cx="819371" cy="36594"/>
          </a:xfrm>
          <a:custGeom>
            <a:avLst/>
            <a:gdLst/>
            <a:ahLst/>
            <a:cxnLst/>
            <a:rect l="l" t="t" r="r" b="b"/>
            <a:pathLst>
              <a:path w="24652" h="1101" extrusionOk="0">
                <a:moveTo>
                  <a:pt x="1" y="0"/>
                </a:moveTo>
                <a:lnTo>
                  <a:pt x="1" y="1101"/>
                </a:lnTo>
                <a:lnTo>
                  <a:pt x="24651" y="1101"/>
                </a:lnTo>
                <a:lnTo>
                  <a:pt x="24651" y="0"/>
                </a:lnTo>
                <a:close/>
              </a:path>
            </a:pathLst>
          </a:custGeom>
          <a:solidFill>
            <a:srgbClr val="AF8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54" name="Google Shape;7554;p43"/>
          <p:cNvSpPr/>
          <p:nvPr/>
        </p:nvSpPr>
        <p:spPr>
          <a:xfrm>
            <a:off x="6478552" y="4650587"/>
            <a:ext cx="539976" cy="89841"/>
          </a:xfrm>
          <a:custGeom>
            <a:avLst/>
            <a:gdLst/>
            <a:ahLst/>
            <a:cxnLst/>
            <a:rect l="l" t="t" r="r" b="b"/>
            <a:pathLst>
              <a:path w="16246" h="2703" extrusionOk="0">
                <a:moveTo>
                  <a:pt x="1" y="0"/>
                </a:moveTo>
                <a:lnTo>
                  <a:pt x="1" y="2702"/>
                </a:lnTo>
                <a:lnTo>
                  <a:pt x="16245" y="2702"/>
                </a:lnTo>
                <a:lnTo>
                  <a:pt x="16245" y="0"/>
                </a:lnTo>
                <a:close/>
              </a:path>
            </a:pathLst>
          </a:custGeom>
          <a:solidFill>
            <a:srgbClr val="C9A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55" name="Google Shape;7555;p43"/>
          <p:cNvSpPr/>
          <p:nvPr/>
        </p:nvSpPr>
        <p:spPr>
          <a:xfrm>
            <a:off x="6478552" y="4650587"/>
            <a:ext cx="539976" cy="33271"/>
          </a:xfrm>
          <a:custGeom>
            <a:avLst/>
            <a:gdLst/>
            <a:ahLst/>
            <a:cxnLst/>
            <a:rect l="l" t="t" r="r" b="b"/>
            <a:pathLst>
              <a:path w="16246" h="1001" extrusionOk="0">
                <a:moveTo>
                  <a:pt x="1" y="0"/>
                </a:moveTo>
                <a:lnTo>
                  <a:pt x="1" y="1001"/>
                </a:lnTo>
                <a:lnTo>
                  <a:pt x="16245" y="1001"/>
                </a:lnTo>
                <a:lnTo>
                  <a:pt x="16245" y="0"/>
                </a:lnTo>
                <a:close/>
              </a:path>
            </a:pathLst>
          </a:custGeom>
          <a:solidFill>
            <a:srgbClr val="AF8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56" name="Google Shape;7556;p43"/>
          <p:cNvSpPr/>
          <p:nvPr/>
        </p:nvSpPr>
        <p:spPr>
          <a:xfrm>
            <a:off x="553905" y="1318743"/>
            <a:ext cx="1980358" cy="3171605"/>
          </a:xfrm>
          <a:custGeom>
            <a:avLst/>
            <a:gdLst/>
            <a:ahLst/>
            <a:cxnLst/>
            <a:rect l="l" t="t" r="r" b="b"/>
            <a:pathLst>
              <a:path w="34492" h="55240" extrusionOk="0">
                <a:moveTo>
                  <a:pt x="31489" y="2135"/>
                </a:moveTo>
                <a:lnTo>
                  <a:pt x="32323" y="3703"/>
                </a:lnTo>
                <a:lnTo>
                  <a:pt x="4470" y="18847"/>
                </a:lnTo>
                <a:lnTo>
                  <a:pt x="20848" y="52338"/>
                </a:lnTo>
                <a:lnTo>
                  <a:pt x="19247" y="53105"/>
                </a:lnTo>
                <a:lnTo>
                  <a:pt x="2102" y="18080"/>
                </a:lnTo>
                <a:lnTo>
                  <a:pt x="31489" y="2135"/>
                </a:lnTo>
                <a:close/>
                <a:moveTo>
                  <a:pt x="32123" y="0"/>
                </a:moveTo>
                <a:lnTo>
                  <a:pt x="0" y="17413"/>
                </a:lnTo>
                <a:lnTo>
                  <a:pt x="18513" y="55240"/>
                </a:lnTo>
                <a:lnTo>
                  <a:pt x="22950" y="53072"/>
                </a:lnTo>
                <a:lnTo>
                  <a:pt x="6571" y="19514"/>
                </a:lnTo>
                <a:lnTo>
                  <a:pt x="34491" y="4337"/>
                </a:lnTo>
                <a:lnTo>
                  <a:pt x="32123" y="0"/>
                </a:lnTo>
                <a:close/>
              </a:path>
            </a:pathLst>
          </a:custGeom>
          <a:solidFill>
            <a:srgbClr val="62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57" name="Google Shape;7557;p43"/>
          <p:cNvSpPr/>
          <p:nvPr/>
        </p:nvSpPr>
        <p:spPr>
          <a:xfrm>
            <a:off x="555800" y="2285892"/>
            <a:ext cx="369695" cy="607164"/>
          </a:xfrm>
          <a:custGeom>
            <a:avLst/>
            <a:gdLst/>
            <a:ahLst/>
            <a:cxnLst/>
            <a:rect l="l" t="t" r="r" b="b"/>
            <a:pathLst>
              <a:path w="6439" h="10575" extrusionOk="0">
                <a:moveTo>
                  <a:pt x="1001" y="1"/>
                </a:moveTo>
                <a:lnTo>
                  <a:pt x="0" y="568"/>
                </a:lnTo>
                <a:lnTo>
                  <a:pt x="4871" y="10575"/>
                </a:lnTo>
                <a:cubicBezTo>
                  <a:pt x="5371" y="10475"/>
                  <a:pt x="5871" y="10375"/>
                  <a:pt x="6372" y="10208"/>
                </a:cubicBezTo>
                <a:lnTo>
                  <a:pt x="6438" y="10175"/>
                </a:lnTo>
                <a:lnTo>
                  <a:pt x="2069" y="1235"/>
                </a:lnTo>
                <a:lnTo>
                  <a:pt x="2769" y="868"/>
                </a:lnTo>
                <a:lnTo>
                  <a:pt x="2736" y="768"/>
                </a:lnTo>
                <a:lnTo>
                  <a:pt x="1001" y="1"/>
                </a:lnTo>
                <a:close/>
              </a:path>
            </a:pathLst>
          </a:custGeom>
          <a:solidFill>
            <a:srgbClr val="4D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58" name="Google Shape;7558;p43"/>
          <p:cNvSpPr/>
          <p:nvPr/>
        </p:nvSpPr>
        <p:spPr>
          <a:xfrm>
            <a:off x="810493" y="2385507"/>
            <a:ext cx="281621" cy="440545"/>
          </a:xfrm>
          <a:custGeom>
            <a:avLst/>
            <a:gdLst/>
            <a:ahLst/>
            <a:cxnLst/>
            <a:rect l="l" t="t" r="r" b="b"/>
            <a:pathLst>
              <a:path w="4905" h="7673" extrusionOk="0">
                <a:moveTo>
                  <a:pt x="468" y="0"/>
                </a:moveTo>
                <a:lnTo>
                  <a:pt x="1" y="267"/>
                </a:lnTo>
                <a:lnTo>
                  <a:pt x="3603" y="7672"/>
                </a:lnTo>
                <a:lnTo>
                  <a:pt x="3670" y="7606"/>
                </a:lnTo>
                <a:cubicBezTo>
                  <a:pt x="4104" y="7339"/>
                  <a:pt x="4504" y="7039"/>
                  <a:pt x="4904" y="6672"/>
                </a:cubicBezTo>
                <a:lnTo>
                  <a:pt x="2102" y="934"/>
                </a:lnTo>
                <a:lnTo>
                  <a:pt x="2303" y="801"/>
                </a:lnTo>
                <a:lnTo>
                  <a:pt x="468" y="0"/>
                </a:lnTo>
                <a:close/>
              </a:path>
            </a:pathLst>
          </a:custGeom>
          <a:solidFill>
            <a:srgbClr val="4D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59" name="Google Shape;7559;p43"/>
          <p:cNvSpPr/>
          <p:nvPr/>
        </p:nvSpPr>
        <p:spPr>
          <a:xfrm>
            <a:off x="2019016" y="1439371"/>
            <a:ext cx="174312" cy="185852"/>
          </a:xfrm>
          <a:custGeom>
            <a:avLst/>
            <a:gdLst/>
            <a:ahLst/>
            <a:cxnLst/>
            <a:rect l="l" t="t" r="r" b="b"/>
            <a:pathLst>
              <a:path w="3036" h="3237" extrusionOk="0">
                <a:moveTo>
                  <a:pt x="2736" y="1"/>
                </a:moveTo>
                <a:lnTo>
                  <a:pt x="167" y="1402"/>
                </a:lnTo>
                <a:cubicBezTo>
                  <a:pt x="34" y="2002"/>
                  <a:pt x="0" y="2636"/>
                  <a:pt x="67" y="3236"/>
                </a:cubicBezTo>
                <a:lnTo>
                  <a:pt x="3036" y="1635"/>
                </a:lnTo>
                <a:cubicBezTo>
                  <a:pt x="2836" y="1102"/>
                  <a:pt x="2736" y="568"/>
                  <a:pt x="2736" y="1"/>
                </a:cubicBezTo>
                <a:close/>
              </a:path>
            </a:pathLst>
          </a:custGeom>
          <a:solidFill>
            <a:srgbClr val="4D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60" name="Google Shape;7560;p43"/>
          <p:cNvSpPr/>
          <p:nvPr/>
        </p:nvSpPr>
        <p:spPr>
          <a:xfrm>
            <a:off x="2053466" y="1623270"/>
            <a:ext cx="252856" cy="178159"/>
          </a:xfrm>
          <a:custGeom>
            <a:avLst/>
            <a:gdLst/>
            <a:ahLst/>
            <a:cxnLst/>
            <a:rect l="l" t="t" r="r" b="b"/>
            <a:pathLst>
              <a:path w="4404" h="3103" extrusionOk="0">
                <a:moveTo>
                  <a:pt x="3236" y="0"/>
                </a:moveTo>
                <a:lnTo>
                  <a:pt x="1" y="1768"/>
                </a:lnTo>
                <a:cubicBezTo>
                  <a:pt x="201" y="2268"/>
                  <a:pt x="501" y="2702"/>
                  <a:pt x="901" y="3102"/>
                </a:cubicBezTo>
                <a:lnTo>
                  <a:pt x="4404" y="1201"/>
                </a:lnTo>
                <a:lnTo>
                  <a:pt x="3903" y="734"/>
                </a:lnTo>
                <a:cubicBezTo>
                  <a:pt x="3670" y="500"/>
                  <a:pt x="3436" y="267"/>
                  <a:pt x="3236" y="0"/>
                </a:cubicBezTo>
                <a:close/>
              </a:path>
            </a:pathLst>
          </a:custGeom>
          <a:solidFill>
            <a:srgbClr val="4D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61" name="Google Shape;7561;p43"/>
          <p:cNvSpPr/>
          <p:nvPr/>
        </p:nvSpPr>
        <p:spPr>
          <a:xfrm>
            <a:off x="1182080" y="4321760"/>
            <a:ext cx="1084053" cy="542055"/>
          </a:xfrm>
          <a:custGeom>
            <a:avLst/>
            <a:gdLst/>
            <a:ahLst/>
            <a:cxnLst/>
            <a:rect l="l" t="t" r="r" b="b"/>
            <a:pathLst>
              <a:path w="18881" h="9441" extrusionOk="0">
                <a:moveTo>
                  <a:pt x="9440" y="0"/>
                </a:moveTo>
                <a:cubicBezTo>
                  <a:pt x="4237" y="0"/>
                  <a:pt x="0" y="4237"/>
                  <a:pt x="0" y="9441"/>
                </a:cubicBezTo>
                <a:lnTo>
                  <a:pt x="18880" y="9441"/>
                </a:lnTo>
                <a:cubicBezTo>
                  <a:pt x="18880" y="4237"/>
                  <a:pt x="14677" y="0"/>
                  <a:pt x="9440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62" name="Google Shape;7562;p43"/>
          <p:cNvSpPr/>
          <p:nvPr/>
        </p:nvSpPr>
        <p:spPr>
          <a:xfrm>
            <a:off x="1182080" y="4323653"/>
            <a:ext cx="691449" cy="542055"/>
          </a:xfrm>
          <a:custGeom>
            <a:avLst/>
            <a:gdLst/>
            <a:ahLst/>
            <a:cxnLst/>
            <a:rect l="l" t="t" r="r" b="b"/>
            <a:pathLst>
              <a:path w="12043" h="9441" extrusionOk="0">
                <a:moveTo>
                  <a:pt x="9440" y="1"/>
                </a:moveTo>
                <a:cubicBezTo>
                  <a:pt x="4237" y="1"/>
                  <a:pt x="0" y="4204"/>
                  <a:pt x="0" y="9441"/>
                </a:cubicBezTo>
                <a:lnTo>
                  <a:pt x="5171" y="9441"/>
                </a:lnTo>
                <a:cubicBezTo>
                  <a:pt x="5171" y="5104"/>
                  <a:pt x="8073" y="1468"/>
                  <a:pt x="12042" y="334"/>
                </a:cubicBezTo>
                <a:cubicBezTo>
                  <a:pt x="11208" y="101"/>
                  <a:pt x="10341" y="1"/>
                  <a:pt x="9440" y="1"/>
                </a:cubicBezTo>
                <a:close/>
              </a:path>
            </a:pathLst>
          </a:custGeom>
          <a:solidFill>
            <a:srgbClr val="A5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63" name="Google Shape;7563;p43"/>
          <p:cNvSpPr/>
          <p:nvPr/>
        </p:nvSpPr>
        <p:spPr>
          <a:xfrm>
            <a:off x="408302" y="2056062"/>
            <a:ext cx="706779" cy="704884"/>
          </a:xfrm>
          <a:custGeom>
            <a:avLst/>
            <a:gdLst/>
            <a:ahLst/>
            <a:cxnLst/>
            <a:rect l="l" t="t" r="r" b="b"/>
            <a:pathLst>
              <a:path w="12310" h="12277" extrusionOk="0">
                <a:moveTo>
                  <a:pt x="6139" y="1"/>
                </a:moveTo>
                <a:cubicBezTo>
                  <a:pt x="2770" y="1"/>
                  <a:pt x="1" y="2736"/>
                  <a:pt x="1" y="6139"/>
                </a:cubicBezTo>
                <a:cubicBezTo>
                  <a:pt x="1" y="9541"/>
                  <a:pt x="2770" y="12276"/>
                  <a:pt x="6139" y="12276"/>
                </a:cubicBezTo>
                <a:cubicBezTo>
                  <a:pt x="9541" y="12276"/>
                  <a:pt x="12310" y="9541"/>
                  <a:pt x="12310" y="6139"/>
                </a:cubicBezTo>
                <a:cubicBezTo>
                  <a:pt x="12310" y="2769"/>
                  <a:pt x="9541" y="1"/>
                  <a:pt x="6139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64" name="Google Shape;7564;p43"/>
          <p:cNvSpPr/>
          <p:nvPr/>
        </p:nvSpPr>
        <p:spPr>
          <a:xfrm>
            <a:off x="500279" y="2147982"/>
            <a:ext cx="522878" cy="522936"/>
          </a:xfrm>
          <a:custGeom>
            <a:avLst/>
            <a:gdLst/>
            <a:ahLst/>
            <a:cxnLst/>
            <a:rect l="l" t="t" r="r" b="b"/>
            <a:pathLst>
              <a:path w="9107" h="9108" extrusionOk="0">
                <a:moveTo>
                  <a:pt x="4537" y="1"/>
                </a:moveTo>
                <a:cubicBezTo>
                  <a:pt x="2035" y="1"/>
                  <a:pt x="0" y="2036"/>
                  <a:pt x="0" y="4538"/>
                </a:cubicBezTo>
                <a:cubicBezTo>
                  <a:pt x="0" y="7039"/>
                  <a:pt x="2035" y="9107"/>
                  <a:pt x="4537" y="9107"/>
                </a:cubicBezTo>
                <a:cubicBezTo>
                  <a:pt x="7072" y="9107"/>
                  <a:pt x="9107" y="7039"/>
                  <a:pt x="9107" y="4538"/>
                </a:cubicBezTo>
                <a:cubicBezTo>
                  <a:pt x="9107" y="2036"/>
                  <a:pt x="7072" y="1"/>
                  <a:pt x="4537" y="1"/>
                </a:cubicBezTo>
                <a:close/>
              </a:path>
            </a:pathLst>
          </a:custGeom>
          <a:solidFill>
            <a:srgbClr val="BB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65" name="Google Shape;7565;p43"/>
          <p:cNvSpPr/>
          <p:nvPr/>
        </p:nvSpPr>
        <p:spPr>
          <a:xfrm>
            <a:off x="624755" y="2272515"/>
            <a:ext cx="273927" cy="271975"/>
          </a:xfrm>
          <a:custGeom>
            <a:avLst/>
            <a:gdLst/>
            <a:ahLst/>
            <a:cxnLst/>
            <a:rect l="l" t="t" r="r" b="b"/>
            <a:pathLst>
              <a:path w="4771" h="4737" extrusionOk="0">
                <a:moveTo>
                  <a:pt x="2369" y="0"/>
                </a:moveTo>
                <a:cubicBezTo>
                  <a:pt x="1068" y="0"/>
                  <a:pt x="0" y="1068"/>
                  <a:pt x="0" y="2369"/>
                </a:cubicBezTo>
                <a:cubicBezTo>
                  <a:pt x="0" y="3703"/>
                  <a:pt x="1068" y="4737"/>
                  <a:pt x="2369" y="4737"/>
                </a:cubicBezTo>
                <a:cubicBezTo>
                  <a:pt x="3703" y="4737"/>
                  <a:pt x="4770" y="3703"/>
                  <a:pt x="4770" y="2369"/>
                </a:cubicBezTo>
                <a:cubicBezTo>
                  <a:pt x="4770" y="1068"/>
                  <a:pt x="3703" y="0"/>
                  <a:pt x="2369" y="0"/>
                </a:cubicBezTo>
                <a:close/>
              </a:path>
            </a:pathLst>
          </a:custGeom>
          <a:solidFill>
            <a:srgbClr val="62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66" name="Google Shape;7566;p43"/>
          <p:cNvSpPr/>
          <p:nvPr/>
        </p:nvSpPr>
        <p:spPr>
          <a:xfrm>
            <a:off x="624755" y="2366331"/>
            <a:ext cx="273927" cy="178159"/>
          </a:xfrm>
          <a:custGeom>
            <a:avLst/>
            <a:gdLst/>
            <a:ahLst/>
            <a:cxnLst/>
            <a:rect l="l" t="t" r="r" b="b"/>
            <a:pathLst>
              <a:path w="4771" h="3103" extrusionOk="0">
                <a:moveTo>
                  <a:pt x="134" y="1"/>
                </a:moveTo>
                <a:cubicBezTo>
                  <a:pt x="34" y="234"/>
                  <a:pt x="0" y="468"/>
                  <a:pt x="0" y="735"/>
                </a:cubicBezTo>
                <a:cubicBezTo>
                  <a:pt x="0" y="2069"/>
                  <a:pt x="1068" y="3103"/>
                  <a:pt x="2369" y="3103"/>
                </a:cubicBezTo>
                <a:cubicBezTo>
                  <a:pt x="3703" y="3103"/>
                  <a:pt x="4770" y="2069"/>
                  <a:pt x="4770" y="735"/>
                </a:cubicBezTo>
                <a:cubicBezTo>
                  <a:pt x="4770" y="468"/>
                  <a:pt x="4704" y="234"/>
                  <a:pt x="4637" y="1"/>
                </a:cubicBezTo>
                <a:cubicBezTo>
                  <a:pt x="4337" y="968"/>
                  <a:pt x="3436" y="1635"/>
                  <a:pt x="2369" y="1635"/>
                </a:cubicBezTo>
                <a:cubicBezTo>
                  <a:pt x="1335" y="1635"/>
                  <a:pt x="434" y="968"/>
                  <a:pt x="134" y="1"/>
                </a:cubicBezTo>
                <a:close/>
              </a:path>
            </a:pathLst>
          </a:custGeom>
          <a:solidFill>
            <a:srgbClr val="4D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67" name="Google Shape;7567;p43"/>
          <p:cNvSpPr/>
          <p:nvPr/>
        </p:nvSpPr>
        <p:spPr>
          <a:xfrm>
            <a:off x="1934732" y="1020876"/>
            <a:ext cx="597575" cy="546878"/>
          </a:xfrm>
          <a:custGeom>
            <a:avLst/>
            <a:gdLst/>
            <a:ahLst/>
            <a:cxnLst/>
            <a:rect l="l" t="t" r="r" b="b"/>
            <a:pathLst>
              <a:path w="10408" h="9525" extrusionOk="0">
                <a:moveTo>
                  <a:pt x="1870" y="0"/>
                </a:moveTo>
                <a:cubicBezTo>
                  <a:pt x="1419" y="0"/>
                  <a:pt x="967" y="184"/>
                  <a:pt x="634" y="552"/>
                </a:cubicBezTo>
                <a:cubicBezTo>
                  <a:pt x="1" y="1219"/>
                  <a:pt x="34" y="2286"/>
                  <a:pt x="734" y="2920"/>
                </a:cubicBezTo>
                <a:lnTo>
                  <a:pt x="7406" y="9091"/>
                </a:lnTo>
                <a:cubicBezTo>
                  <a:pt x="7739" y="9391"/>
                  <a:pt x="8140" y="9525"/>
                  <a:pt x="8540" y="9525"/>
                </a:cubicBezTo>
                <a:cubicBezTo>
                  <a:pt x="9007" y="9525"/>
                  <a:pt x="9474" y="9358"/>
                  <a:pt x="9774" y="8991"/>
                </a:cubicBezTo>
                <a:cubicBezTo>
                  <a:pt x="10408" y="8324"/>
                  <a:pt x="10375" y="7256"/>
                  <a:pt x="9707" y="6623"/>
                </a:cubicBezTo>
                <a:lnTo>
                  <a:pt x="3003" y="452"/>
                </a:lnTo>
                <a:cubicBezTo>
                  <a:pt x="2686" y="151"/>
                  <a:pt x="2279" y="0"/>
                  <a:pt x="1870" y="0"/>
                </a:cubicBezTo>
                <a:close/>
              </a:path>
            </a:pathLst>
          </a:custGeom>
          <a:solidFill>
            <a:srgbClr val="62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68" name="Google Shape;7568;p43"/>
          <p:cNvSpPr/>
          <p:nvPr/>
        </p:nvSpPr>
        <p:spPr>
          <a:xfrm>
            <a:off x="1934731" y="1031439"/>
            <a:ext cx="584198" cy="536314"/>
          </a:xfrm>
          <a:custGeom>
            <a:avLst/>
            <a:gdLst/>
            <a:ahLst/>
            <a:cxnLst/>
            <a:rect l="l" t="t" r="r" b="b"/>
            <a:pathLst>
              <a:path w="10175" h="9341" extrusionOk="0">
                <a:moveTo>
                  <a:pt x="1135" y="1"/>
                </a:moveTo>
                <a:lnTo>
                  <a:pt x="1135" y="1"/>
                </a:lnTo>
                <a:cubicBezTo>
                  <a:pt x="935" y="67"/>
                  <a:pt x="768" y="201"/>
                  <a:pt x="634" y="334"/>
                </a:cubicBezTo>
                <a:cubicBezTo>
                  <a:pt x="1" y="1035"/>
                  <a:pt x="34" y="2102"/>
                  <a:pt x="734" y="2736"/>
                </a:cubicBezTo>
                <a:lnTo>
                  <a:pt x="7406" y="8907"/>
                </a:lnTo>
                <a:cubicBezTo>
                  <a:pt x="7739" y="9207"/>
                  <a:pt x="8140" y="9341"/>
                  <a:pt x="8540" y="9341"/>
                </a:cubicBezTo>
                <a:cubicBezTo>
                  <a:pt x="9007" y="9341"/>
                  <a:pt x="9474" y="9174"/>
                  <a:pt x="9808" y="8807"/>
                </a:cubicBezTo>
                <a:cubicBezTo>
                  <a:pt x="10008" y="8574"/>
                  <a:pt x="10108" y="8340"/>
                  <a:pt x="10174" y="8073"/>
                </a:cubicBezTo>
                <a:lnTo>
                  <a:pt x="10174" y="8073"/>
                </a:lnTo>
                <a:cubicBezTo>
                  <a:pt x="9941" y="8173"/>
                  <a:pt x="9707" y="8240"/>
                  <a:pt x="9441" y="8240"/>
                </a:cubicBezTo>
                <a:cubicBezTo>
                  <a:pt x="9040" y="8240"/>
                  <a:pt x="8607" y="8107"/>
                  <a:pt x="8306" y="7806"/>
                </a:cubicBezTo>
                <a:lnTo>
                  <a:pt x="1602" y="1635"/>
                </a:lnTo>
                <a:cubicBezTo>
                  <a:pt x="1135" y="1202"/>
                  <a:pt x="1001" y="568"/>
                  <a:pt x="1135" y="1"/>
                </a:cubicBezTo>
                <a:close/>
              </a:path>
            </a:pathLst>
          </a:custGeom>
          <a:solidFill>
            <a:srgbClr val="4D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69" name="Google Shape;7569;p43"/>
          <p:cNvSpPr/>
          <p:nvPr/>
        </p:nvSpPr>
        <p:spPr>
          <a:xfrm>
            <a:off x="2093712" y="1186573"/>
            <a:ext cx="1582013" cy="1532234"/>
          </a:xfrm>
          <a:custGeom>
            <a:avLst/>
            <a:gdLst/>
            <a:ahLst/>
            <a:cxnLst/>
            <a:rect l="l" t="t" r="r" b="b"/>
            <a:pathLst>
              <a:path w="27554" h="26687" extrusionOk="0">
                <a:moveTo>
                  <a:pt x="6122" y="1"/>
                </a:moveTo>
                <a:cubicBezTo>
                  <a:pt x="4636" y="1"/>
                  <a:pt x="3154" y="595"/>
                  <a:pt x="2068" y="1769"/>
                </a:cubicBezTo>
                <a:cubicBezTo>
                  <a:pt x="0" y="4004"/>
                  <a:pt x="134" y="7506"/>
                  <a:pt x="2369" y="9541"/>
                </a:cubicBezTo>
                <a:lnTo>
                  <a:pt x="5137" y="12076"/>
                </a:lnTo>
                <a:lnTo>
                  <a:pt x="10274" y="26686"/>
                </a:lnTo>
                <a:lnTo>
                  <a:pt x="27553" y="7973"/>
                </a:lnTo>
                <a:lnTo>
                  <a:pt x="12609" y="4004"/>
                </a:lnTo>
                <a:lnTo>
                  <a:pt x="9874" y="1468"/>
                </a:lnTo>
                <a:cubicBezTo>
                  <a:pt x="8813" y="486"/>
                  <a:pt x="7466" y="1"/>
                  <a:pt x="6122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70" name="Google Shape;7570;p43"/>
          <p:cNvSpPr/>
          <p:nvPr/>
        </p:nvSpPr>
        <p:spPr>
          <a:xfrm>
            <a:off x="2093712" y="1215339"/>
            <a:ext cx="741228" cy="1503469"/>
          </a:xfrm>
          <a:custGeom>
            <a:avLst/>
            <a:gdLst/>
            <a:ahLst/>
            <a:cxnLst/>
            <a:rect l="l" t="t" r="r" b="b"/>
            <a:pathLst>
              <a:path w="12910" h="26186" extrusionOk="0">
                <a:moveTo>
                  <a:pt x="3803" y="0"/>
                </a:moveTo>
                <a:lnTo>
                  <a:pt x="3803" y="0"/>
                </a:lnTo>
                <a:cubicBezTo>
                  <a:pt x="3169" y="300"/>
                  <a:pt x="2569" y="701"/>
                  <a:pt x="2068" y="1268"/>
                </a:cubicBezTo>
                <a:cubicBezTo>
                  <a:pt x="0" y="3503"/>
                  <a:pt x="134" y="7005"/>
                  <a:pt x="2369" y="9040"/>
                </a:cubicBezTo>
                <a:lnTo>
                  <a:pt x="5137" y="11575"/>
                </a:lnTo>
                <a:lnTo>
                  <a:pt x="10274" y="26185"/>
                </a:lnTo>
                <a:lnTo>
                  <a:pt x="12909" y="23317"/>
                </a:lnTo>
                <a:lnTo>
                  <a:pt x="7806" y="8906"/>
                </a:lnTo>
                <a:lnTo>
                  <a:pt x="5070" y="6371"/>
                </a:lnTo>
                <a:cubicBezTo>
                  <a:pt x="3269" y="4703"/>
                  <a:pt x="2836" y="2102"/>
                  <a:pt x="3803" y="0"/>
                </a:cubicBezTo>
                <a:close/>
              </a:path>
            </a:pathLst>
          </a:custGeom>
          <a:solidFill>
            <a:srgbClr val="A5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71" name="Google Shape;7571;p43"/>
          <p:cNvSpPr/>
          <p:nvPr/>
        </p:nvSpPr>
        <p:spPr>
          <a:xfrm>
            <a:off x="2292885" y="1328330"/>
            <a:ext cx="524831" cy="551586"/>
          </a:xfrm>
          <a:custGeom>
            <a:avLst/>
            <a:gdLst/>
            <a:ahLst/>
            <a:cxnLst/>
            <a:rect l="l" t="t" r="r" b="b"/>
            <a:pathLst>
              <a:path w="9141" h="9607" extrusionOk="0">
                <a:moveTo>
                  <a:pt x="7506" y="0"/>
                </a:moveTo>
                <a:lnTo>
                  <a:pt x="0" y="8106"/>
                </a:lnTo>
                <a:lnTo>
                  <a:pt x="1668" y="9607"/>
                </a:lnTo>
                <a:lnTo>
                  <a:pt x="9140" y="1535"/>
                </a:lnTo>
                <a:lnTo>
                  <a:pt x="7506" y="0"/>
                </a:lnTo>
                <a:close/>
              </a:path>
            </a:pathLst>
          </a:custGeom>
          <a:solidFill>
            <a:srgbClr val="62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72" name="Google Shape;7572;p43"/>
          <p:cNvSpPr/>
          <p:nvPr/>
        </p:nvSpPr>
        <p:spPr>
          <a:xfrm>
            <a:off x="2292884" y="1632800"/>
            <a:ext cx="243267" cy="249066"/>
          </a:xfrm>
          <a:custGeom>
            <a:avLst/>
            <a:gdLst/>
            <a:ahLst/>
            <a:cxnLst/>
            <a:rect l="l" t="t" r="r" b="b"/>
            <a:pathLst>
              <a:path w="4237" h="4338" extrusionOk="0">
                <a:moveTo>
                  <a:pt x="2602" y="1"/>
                </a:moveTo>
                <a:lnTo>
                  <a:pt x="0" y="2803"/>
                </a:lnTo>
                <a:lnTo>
                  <a:pt x="1668" y="4337"/>
                </a:lnTo>
                <a:lnTo>
                  <a:pt x="4237" y="1535"/>
                </a:lnTo>
                <a:lnTo>
                  <a:pt x="2602" y="1"/>
                </a:lnTo>
                <a:close/>
              </a:path>
            </a:pathLst>
          </a:custGeom>
          <a:solidFill>
            <a:srgbClr val="4D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73" name="Google Shape;7573;p43"/>
          <p:cNvSpPr/>
          <p:nvPr/>
        </p:nvSpPr>
        <p:spPr>
          <a:xfrm>
            <a:off x="7975318" y="3654949"/>
            <a:ext cx="236186" cy="1220714"/>
          </a:xfrm>
          <a:custGeom>
            <a:avLst/>
            <a:gdLst/>
            <a:ahLst/>
            <a:cxnLst/>
            <a:rect l="l" t="t" r="r" b="b"/>
            <a:pathLst>
              <a:path w="7106" h="36727" extrusionOk="0">
                <a:moveTo>
                  <a:pt x="7039" y="35859"/>
                </a:moveTo>
                <a:cubicBezTo>
                  <a:pt x="7106" y="36226"/>
                  <a:pt x="6839" y="36593"/>
                  <a:pt x="6439" y="36660"/>
                </a:cubicBezTo>
                <a:lnTo>
                  <a:pt x="6439" y="36660"/>
                </a:lnTo>
                <a:cubicBezTo>
                  <a:pt x="6072" y="36727"/>
                  <a:pt x="5705" y="36460"/>
                  <a:pt x="5638" y="36060"/>
                </a:cubicBezTo>
                <a:lnTo>
                  <a:pt x="67" y="868"/>
                </a:lnTo>
                <a:cubicBezTo>
                  <a:pt x="1" y="501"/>
                  <a:pt x="268" y="134"/>
                  <a:pt x="634" y="67"/>
                </a:cubicBezTo>
                <a:lnTo>
                  <a:pt x="634" y="67"/>
                </a:lnTo>
                <a:cubicBezTo>
                  <a:pt x="1035" y="0"/>
                  <a:pt x="1402" y="267"/>
                  <a:pt x="1468" y="668"/>
                </a:cubicBezTo>
                <a:close/>
              </a:path>
            </a:pathLst>
          </a:custGeom>
          <a:solidFill>
            <a:srgbClr val="DE9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74" name="Google Shape;7574;p43"/>
          <p:cNvSpPr/>
          <p:nvPr/>
        </p:nvSpPr>
        <p:spPr>
          <a:xfrm>
            <a:off x="7975319" y="3654950"/>
            <a:ext cx="54377" cy="66541"/>
          </a:xfrm>
          <a:custGeom>
            <a:avLst/>
            <a:gdLst/>
            <a:ahLst/>
            <a:cxnLst/>
            <a:rect l="l" t="t" r="r" b="b"/>
            <a:pathLst>
              <a:path w="1636" h="2002" extrusionOk="0">
                <a:moveTo>
                  <a:pt x="634" y="67"/>
                </a:moveTo>
                <a:cubicBezTo>
                  <a:pt x="268" y="134"/>
                  <a:pt x="1" y="501"/>
                  <a:pt x="67" y="868"/>
                </a:cubicBezTo>
                <a:lnTo>
                  <a:pt x="234" y="2002"/>
                </a:lnTo>
                <a:lnTo>
                  <a:pt x="1635" y="1768"/>
                </a:lnTo>
                <a:lnTo>
                  <a:pt x="1468" y="668"/>
                </a:lnTo>
                <a:cubicBezTo>
                  <a:pt x="1402" y="267"/>
                  <a:pt x="1035" y="0"/>
                  <a:pt x="634" y="67"/>
                </a:cubicBezTo>
                <a:close/>
              </a:path>
            </a:pathLst>
          </a:custGeom>
          <a:solidFill>
            <a:srgbClr val="D88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75" name="Google Shape;7575;p43"/>
          <p:cNvSpPr/>
          <p:nvPr/>
        </p:nvSpPr>
        <p:spPr>
          <a:xfrm>
            <a:off x="7981966" y="3708164"/>
            <a:ext cx="54377" cy="58797"/>
          </a:xfrm>
          <a:custGeom>
            <a:avLst/>
            <a:gdLst/>
            <a:ahLst/>
            <a:cxnLst/>
            <a:rect l="l" t="t" r="r" b="b"/>
            <a:pathLst>
              <a:path w="1636" h="1769" extrusionOk="0">
                <a:moveTo>
                  <a:pt x="1" y="234"/>
                </a:moveTo>
                <a:lnTo>
                  <a:pt x="1402" y="1"/>
                </a:lnTo>
                <a:lnTo>
                  <a:pt x="1635" y="1568"/>
                </a:lnTo>
                <a:lnTo>
                  <a:pt x="268" y="1769"/>
                </a:lnTo>
                <a:close/>
              </a:path>
            </a:pathLst>
          </a:custGeom>
          <a:solidFill>
            <a:srgbClr val="97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76" name="Google Shape;7576;p43"/>
          <p:cNvSpPr/>
          <p:nvPr/>
        </p:nvSpPr>
        <p:spPr>
          <a:xfrm>
            <a:off x="7985289" y="3725913"/>
            <a:ext cx="48826" cy="24430"/>
          </a:xfrm>
          <a:custGeom>
            <a:avLst/>
            <a:gdLst/>
            <a:ahLst/>
            <a:cxnLst/>
            <a:rect l="l" t="t" r="r" b="b"/>
            <a:pathLst>
              <a:path w="1469" h="735" extrusionOk="0">
                <a:moveTo>
                  <a:pt x="1" y="201"/>
                </a:moveTo>
                <a:lnTo>
                  <a:pt x="1402" y="0"/>
                </a:lnTo>
                <a:lnTo>
                  <a:pt x="1469" y="501"/>
                </a:lnTo>
                <a:lnTo>
                  <a:pt x="101" y="734"/>
                </a:lnTo>
                <a:close/>
              </a:path>
            </a:pathLst>
          </a:custGeom>
          <a:solidFill>
            <a:srgbClr val="D359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77" name="Google Shape;7577;p43"/>
          <p:cNvSpPr/>
          <p:nvPr/>
        </p:nvSpPr>
        <p:spPr>
          <a:xfrm>
            <a:off x="7988614" y="3749180"/>
            <a:ext cx="47729" cy="17782"/>
          </a:xfrm>
          <a:custGeom>
            <a:avLst/>
            <a:gdLst/>
            <a:ahLst/>
            <a:cxnLst/>
            <a:rect l="l" t="t" r="r" b="b"/>
            <a:pathLst>
              <a:path w="1436" h="535" extrusionOk="0">
                <a:moveTo>
                  <a:pt x="1" y="234"/>
                </a:moveTo>
                <a:lnTo>
                  <a:pt x="1402" y="1"/>
                </a:lnTo>
                <a:lnTo>
                  <a:pt x="1435" y="334"/>
                </a:lnTo>
                <a:lnTo>
                  <a:pt x="68" y="535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78" name="Google Shape;7578;p43"/>
          <p:cNvSpPr/>
          <p:nvPr/>
        </p:nvSpPr>
        <p:spPr>
          <a:xfrm>
            <a:off x="7981966" y="3709294"/>
            <a:ext cx="47729" cy="17749"/>
          </a:xfrm>
          <a:custGeom>
            <a:avLst/>
            <a:gdLst/>
            <a:ahLst/>
            <a:cxnLst/>
            <a:rect l="l" t="t" r="r" b="b"/>
            <a:pathLst>
              <a:path w="1436" h="534" extrusionOk="0">
                <a:moveTo>
                  <a:pt x="1" y="200"/>
                </a:moveTo>
                <a:lnTo>
                  <a:pt x="1402" y="0"/>
                </a:lnTo>
                <a:lnTo>
                  <a:pt x="1435" y="300"/>
                </a:lnTo>
                <a:lnTo>
                  <a:pt x="68" y="534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79" name="Google Shape;7579;p43"/>
          <p:cNvSpPr/>
          <p:nvPr/>
        </p:nvSpPr>
        <p:spPr>
          <a:xfrm>
            <a:off x="8110597" y="3574016"/>
            <a:ext cx="72092" cy="1231815"/>
          </a:xfrm>
          <a:custGeom>
            <a:avLst/>
            <a:gdLst/>
            <a:ahLst/>
            <a:cxnLst/>
            <a:rect l="l" t="t" r="r" b="b"/>
            <a:pathLst>
              <a:path w="2169" h="37061" extrusionOk="0">
                <a:moveTo>
                  <a:pt x="2168" y="36326"/>
                </a:moveTo>
                <a:cubicBezTo>
                  <a:pt x="2168" y="36727"/>
                  <a:pt x="1868" y="37027"/>
                  <a:pt x="1468" y="37027"/>
                </a:cubicBezTo>
                <a:lnTo>
                  <a:pt x="1468" y="37027"/>
                </a:lnTo>
                <a:cubicBezTo>
                  <a:pt x="1068" y="37060"/>
                  <a:pt x="767" y="36727"/>
                  <a:pt x="734" y="36360"/>
                </a:cubicBezTo>
                <a:lnTo>
                  <a:pt x="0" y="734"/>
                </a:lnTo>
                <a:cubicBezTo>
                  <a:pt x="0" y="334"/>
                  <a:pt x="300" y="34"/>
                  <a:pt x="701" y="0"/>
                </a:cubicBezTo>
                <a:lnTo>
                  <a:pt x="701" y="0"/>
                </a:lnTo>
                <a:cubicBezTo>
                  <a:pt x="1101" y="0"/>
                  <a:pt x="1401" y="301"/>
                  <a:pt x="1401" y="701"/>
                </a:cubicBezTo>
                <a:close/>
              </a:path>
            </a:pathLst>
          </a:custGeom>
          <a:solidFill>
            <a:srgbClr val="DE9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80" name="Google Shape;7580;p43"/>
          <p:cNvSpPr/>
          <p:nvPr/>
        </p:nvSpPr>
        <p:spPr>
          <a:xfrm>
            <a:off x="8110597" y="3574017"/>
            <a:ext cx="47696" cy="61024"/>
          </a:xfrm>
          <a:custGeom>
            <a:avLst/>
            <a:gdLst/>
            <a:ahLst/>
            <a:cxnLst/>
            <a:rect l="l" t="t" r="r" b="b"/>
            <a:pathLst>
              <a:path w="1435" h="1836" extrusionOk="0">
                <a:moveTo>
                  <a:pt x="701" y="0"/>
                </a:moveTo>
                <a:cubicBezTo>
                  <a:pt x="300" y="0"/>
                  <a:pt x="0" y="334"/>
                  <a:pt x="0" y="734"/>
                </a:cubicBezTo>
                <a:lnTo>
                  <a:pt x="34" y="1835"/>
                </a:lnTo>
                <a:lnTo>
                  <a:pt x="1435" y="1835"/>
                </a:lnTo>
                <a:lnTo>
                  <a:pt x="1401" y="701"/>
                </a:lnTo>
                <a:cubicBezTo>
                  <a:pt x="1401" y="301"/>
                  <a:pt x="1068" y="0"/>
                  <a:pt x="701" y="0"/>
                </a:cubicBezTo>
                <a:close/>
              </a:path>
            </a:pathLst>
          </a:custGeom>
          <a:solidFill>
            <a:srgbClr val="D88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81" name="Google Shape;7581;p43"/>
          <p:cNvSpPr/>
          <p:nvPr/>
        </p:nvSpPr>
        <p:spPr>
          <a:xfrm>
            <a:off x="8111694" y="3629457"/>
            <a:ext cx="47696" cy="53246"/>
          </a:xfrm>
          <a:custGeom>
            <a:avLst/>
            <a:gdLst/>
            <a:ahLst/>
            <a:cxnLst/>
            <a:rect l="l" t="t" r="r" b="b"/>
            <a:pathLst>
              <a:path w="1435" h="1602" extrusionOk="0">
                <a:moveTo>
                  <a:pt x="1" y="34"/>
                </a:moveTo>
                <a:lnTo>
                  <a:pt x="1402" y="0"/>
                </a:lnTo>
                <a:lnTo>
                  <a:pt x="1435" y="1568"/>
                </a:lnTo>
                <a:lnTo>
                  <a:pt x="34" y="1601"/>
                </a:lnTo>
                <a:close/>
              </a:path>
            </a:pathLst>
          </a:custGeom>
          <a:solidFill>
            <a:srgbClr val="97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82" name="Google Shape;7582;p43"/>
          <p:cNvSpPr/>
          <p:nvPr/>
        </p:nvSpPr>
        <p:spPr>
          <a:xfrm>
            <a:off x="8111693" y="3647172"/>
            <a:ext cx="46599" cy="17782"/>
          </a:xfrm>
          <a:custGeom>
            <a:avLst/>
            <a:gdLst/>
            <a:ahLst/>
            <a:cxnLst/>
            <a:rect l="l" t="t" r="r" b="b"/>
            <a:pathLst>
              <a:path w="1402" h="535" extrusionOk="0">
                <a:moveTo>
                  <a:pt x="1" y="34"/>
                </a:moveTo>
                <a:lnTo>
                  <a:pt x="1402" y="1"/>
                </a:lnTo>
                <a:lnTo>
                  <a:pt x="1402" y="501"/>
                </a:lnTo>
                <a:lnTo>
                  <a:pt x="1" y="535"/>
                </a:lnTo>
                <a:close/>
              </a:path>
            </a:pathLst>
          </a:custGeom>
          <a:solidFill>
            <a:srgbClr val="D359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83" name="Google Shape;7583;p43"/>
          <p:cNvSpPr/>
          <p:nvPr/>
        </p:nvSpPr>
        <p:spPr>
          <a:xfrm>
            <a:off x="8111694" y="3670472"/>
            <a:ext cx="47696" cy="12231"/>
          </a:xfrm>
          <a:custGeom>
            <a:avLst/>
            <a:gdLst/>
            <a:ahLst/>
            <a:cxnLst/>
            <a:rect l="l" t="t" r="r" b="b"/>
            <a:pathLst>
              <a:path w="1435" h="368" extrusionOk="0">
                <a:moveTo>
                  <a:pt x="34" y="367"/>
                </a:moveTo>
                <a:lnTo>
                  <a:pt x="1435" y="334"/>
                </a:lnTo>
                <a:lnTo>
                  <a:pt x="1435" y="0"/>
                </a:lnTo>
                <a:lnTo>
                  <a:pt x="1" y="34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84" name="Google Shape;7584;p43"/>
          <p:cNvSpPr/>
          <p:nvPr/>
        </p:nvSpPr>
        <p:spPr>
          <a:xfrm>
            <a:off x="8111693" y="3629457"/>
            <a:ext cx="46599" cy="11101"/>
          </a:xfrm>
          <a:custGeom>
            <a:avLst/>
            <a:gdLst/>
            <a:ahLst/>
            <a:cxnLst/>
            <a:rect l="l" t="t" r="r" b="b"/>
            <a:pathLst>
              <a:path w="1402" h="334" extrusionOk="0">
                <a:moveTo>
                  <a:pt x="1" y="34"/>
                </a:moveTo>
                <a:lnTo>
                  <a:pt x="1402" y="0"/>
                </a:lnTo>
                <a:lnTo>
                  <a:pt x="1402" y="334"/>
                </a:lnTo>
                <a:lnTo>
                  <a:pt x="1" y="334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85" name="Google Shape;7585;p43"/>
          <p:cNvSpPr/>
          <p:nvPr/>
        </p:nvSpPr>
        <p:spPr>
          <a:xfrm>
            <a:off x="8180429" y="3635008"/>
            <a:ext cx="98715" cy="1230685"/>
          </a:xfrm>
          <a:custGeom>
            <a:avLst/>
            <a:gdLst/>
            <a:ahLst/>
            <a:cxnLst/>
            <a:rect l="l" t="t" r="r" b="b"/>
            <a:pathLst>
              <a:path w="2970" h="37027" extrusionOk="0">
                <a:moveTo>
                  <a:pt x="1435" y="36326"/>
                </a:moveTo>
                <a:cubicBezTo>
                  <a:pt x="1402" y="36726"/>
                  <a:pt x="1102" y="37027"/>
                  <a:pt x="701" y="37027"/>
                </a:cubicBezTo>
                <a:lnTo>
                  <a:pt x="701" y="37027"/>
                </a:lnTo>
                <a:cubicBezTo>
                  <a:pt x="301" y="36993"/>
                  <a:pt x="1" y="36660"/>
                  <a:pt x="34" y="36293"/>
                </a:cubicBezTo>
                <a:lnTo>
                  <a:pt x="1535" y="667"/>
                </a:lnTo>
                <a:cubicBezTo>
                  <a:pt x="1569" y="300"/>
                  <a:pt x="1902" y="0"/>
                  <a:pt x="2269" y="0"/>
                </a:cubicBezTo>
                <a:lnTo>
                  <a:pt x="2269" y="0"/>
                </a:lnTo>
                <a:cubicBezTo>
                  <a:pt x="2669" y="33"/>
                  <a:pt x="2970" y="334"/>
                  <a:pt x="2936" y="734"/>
                </a:cubicBezTo>
                <a:close/>
              </a:path>
            </a:pathLst>
          </a:custGeom>
          <a:solidFill>
            <a:srgbClr val="DE9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86" name="Google Shape;7586;p43"/>
          <p:cNvSpPr/>
          <p:nvPr/>
        </p:nvSpPr>
        <p:spPr>
          <a:xfrm>
            <a:off x="8230319" y="3635008"/>
            <a:ext cx="48826" cy="62121"/>
          </a:xfrm>
          <a:custGeom>
            <a:avLst/>
            <a:gdLst/>
            <a:ahLst/>
            <a:cxnLst/>
            <a:rect l="l" t="t" r="r" b="b"/>
            <a:pathLst>
              <a:path w="1469" h="1869" extrusionOk="0">
                <a:moveTo>
                  <a:pt x="768" y="0"/>
                </a:moveTo>
                <a:cubicBezTo>
                  <a:pt x="401" y="0"/>
                  <a:pt x="68" y="300"/>
                  <a:pt x="34" y="667"/>
                </a:cubicBezTo>
                <a:lnTo>
                  <a:pt x="1" y="1801"/>
                </a:lnTo>
                <a:lnTo>
                  <a:pt x="1402" y="1868"/>
                </a:lnTo>
                <a:lnTo>
                  <a:pt x="1435" y="734"/>
                </a:lnTo>
                <a:cubicBezTo>
                  <a:pt x="1469" y="367"/>
                  <a:pt x="1168" y="33"/>
                  <a:pt x="768" y="0"/>
                </a:cubicBezTo>
                <a:close/>
              </a:path>
            </a:pathLst>
          </a:custGeom>
          <a:solidFill>
            <a:srgbClr val="D88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87" name="Google Shape;7587;p43"/>
          <p:cNvSpPr/>
          <p:nvPr/>
        </p:nvSpPr>
        <p:spPr>
          <a:xfrm>
            <a:off x="8228126" y="3689318"/>
            <a:ext cx="48793" cy="54377"/>
          </a:xfrm>
          <a:custGeom>
            <a:avLst/>
            <a:gdLst/>
            <a:ahLst/>
            <a:cxnLst/>
            <a:rect l="l" t="t" r="r" b="b"/>
            <a:pathLst>
              <a:path w="1468" h="1636" extrusionOk="0">
                <a:moveTo>
                  <a:pt x="0" y="1568"/>
                </a:moveTo>
                <a:lnTo>
                  <a:pt x="67" y="1"/>
                </a:lnTo>
                <a:lnTo>
                  <a:pt x="1468" y="67"/>
                </a:lnTo>
                <a:lnTo>
                  <a:pt x="1401" y="1635"/>
                </a:lnTo>
                <a:close/>
              </a:path>
            </a:pathLst>
          </a:custGeom>
          <a:solidFill>
            <a:srgbClr val="97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88" name="Google Shape;7588;p43"/>
          <p:cNvSpPr/>
          <p:nvPr/>
        </p:nvSpPr>
        <p:spPr>
          <a:xfrm>
            <a:off x="8229223" y="3707066"/>
            <a:ext cx="47696" cy="18879"/>
          </a:xfrm>
          <a:custGeom>
            <a:avLst/>
            <a:gdLst/>
            <a:ahLst/>
            <a:cxnLst/>
            <a:rect l="l" t="t" r="r" b="b"/>
            <a:pathLst>
              <a:path w="1435" h="568" extrusionOk="0">
                <a:moveTo>
                  <a:pt x="0" y="534"/>
                </a:moveTo>
                <a:lnTo>
                  <a:pt x="34" y="0"/>
                </a:lnTo>
                <a:lnTo>
                  <a:pt x="1435" y="67"/>
                </a:lnTo>
                <a:lnTo>
                  <a:pt x="1401" y="567"/>
                </a:lnTo>
                <a:close/>
              </a:path>
            </a:pathLst>
          </a:custGeom>
          <a:solidFill>
            <a:srgbClr val="D359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89" name="Google Shape;7589;p43"/>
          <p:cNvSpPr/>
          <p:nvPr/>
        </p:nvSpPr>
        <p:spPr>
          <a:xfrm>
            <a:off x="8228125" y="3731464"/>
            <a:ext cx="47696" cy="12231"/>
          </a:xfrm>
          <a:custGeom>
            <a:avLst/>
            <a:gdLst/>
            <a:ahLst/>
            <a:cxnLst/>
            <a:rect l="l" t="t" r="r" b="b"/>
            <a:pathLst>
              <a:path w="1435" h="368" extrusionOk="0">
                <a:moveTo>
                  <a:pt x="0" y="300"/>
                </a:moveTo>
                <a:lnTo>
                  <a:pt x="33" y="0"/>
                </a:lnTo>
                <a:lnTo>
                  <a:pt x="1434" y="34"/>
                </a:lnTo>
                <a:lnTo>
                  <a:pt x="1401" y="367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90" name="Google Shape;7590;p43"/>
          <p:cNvSpPr/>
          <p:nvPr/>
        </p:nvSpPr>
        <p:spPr>
          <a:xfrm>
            <a:off x="8230319" y="3689317"/>
            <a:ext cx="47729" cy="13328"/>
          </a:xfrm>
          <a:custGeom>
            <a:avLst/>
            <a:gdLst/>
            <a:ahLst/>
            <a:cxnLst/>
            <a:rect l="l" t="t" r="r" b="b"/>
            <a:pathLst>
              <a:path w="1436" h="401" extrusionOk="0">
                <a:moveTo>
                  <a:pt x="1" y="334"/>
                </a:moveTo>
                <a:lnTo>
                  <a:pt x="1" y="1"/>
                </a:lnTo>
                <a:lnTo>
                  <a:pt x="1435" y="67"/>
                </a:lnTo>
                <a:lnTo>
                  <a:pt x="1402" y="401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91" name="Google Shape;7591;p43"/>
          <p:cNvSpPr/>
          <p:nvPr/>
        </p:nvSpPr>
        <p:spPr>
          <a:xfrm>
            <a:off x="8251391" y="3605061"/>
            <a:ext cx="124209" cy="1229588"/>
          </a:xfrm>
          <a:custGeom>
            <a:avLst/>
            <a:gdLst/>
            <a:ahLst/>
            <a:cxnLst/>
            <a:rect l="l" t="t" r="r" b="b"/>
            <a:pathLst>
              <a:path w="3737" h="36994" extrusionOk="0">
                <a:moveTo>
                  <a:pt x="1435" y="36326"/>
                </a:moveTo>
                <a:cubicBezTo>
                  <a:pt x="1402" y="36727"/>
                  <a:pt x="1068" y="36994"/>
                  <a:pt x="668" y="36994"/>
                </a:cubicBezTo>
                <a:lnTo>
                  <a:pt x="668" y="36994"/>
                </a:lnTo>
                <a:cubicBezTo>
                  <a:pt x="267" y="36960"/>
                  <a:pt x="1" y="36627"/>
                  <a:pt x="1" y="36226"/>
                </a:cubicBezTo>
                <a:lnTo>
                  <a:pt x="2302" y="668"/>
                </a:lnTo>
                <a:cubicBezTo>
                  <a:pt x="2336" y="267"/>
                  <a:pt x="2669" y="0"/>
                  <a:pt x="3036" y="0"/>
                </a:cubicBezTo>
                <a:lnTo>
                  <a:pt x="3036" y="0"/>
                </a:lnTo>
                <a:cubicBezTo>
                  <a:pt x="3436" y="34"/>
                  <a:pt x="3737" y="367"/>
                  <a:pt x="3703" y="768"/>
                </a:cubicBezTo>
                <a:close/>
              </a:path>
            </a:pathLst>
          </a:custGeom>
          <a:solidFill>
            <a:srgbClr val="DE9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92" name="Google Shape;7592;p43"/>
          <p:cNvSpPr/>
          <p:nvPr/>
        </p:nvSpPr>
        <p:spPr>
          <a:xfrm>
            <a:off x="8325679" y="3605061"/>
            <a:ext cx="49923" cy="63218"/>
          </a:xfrm>
          <a:custGeom>
            <a:avLst/>
            <a:gdLst/>
            <a:ahLst/>
            <a:cxnLst/>
            <a:rect l="l" t="t" r="r" b="b"/>
            <a:pathLst>
              <a:path w="1502" h="1902" extrusionOk="0">
                <a:moveTo>
                  <a:pt x="834" y="34"/>
                </a:moveTo>
                <a:cubicBezTo>
                  <a:pt x="434" y="0"/>
                  <a:pt x="101" y="301"/>
                  <a:pt x="67" y="668"/>
                </a:cubicBezTo>
                <a:lnTo>
                  <a:pt x="1" y="1802"/>
                </a:lnTo>
                <a:lnTo>
                  <a:pt x="1402" y="1902"/>
                </a:lnTo>
                <a:lnTo>
                  <a:pt x="1468" y="768"/>
                </a:lnTo>
                <a:cubicBezTo>
                  <a:pt x="1502" y="367"/>
                  <a:pt x="1201" y="34"/>
                  <a:pt x="834" y="34"/>
                </a:cubicBezTo>
                <a:close/>
              </a:path>
            </a:pathLst>
          </a:custGeom>
          <a:solidFill>
            <a:srgbClr val="D88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93" name="Google Shape;7593;p43"/>
          <p:cNvSpPr/>
          <p:nvPr/>
        </p:nvSpPr>
        <p:spPr>
          <a:xfrm>
            <a:off x="8322355" y="3659371"/>
            <a:ext cx="51020" cy="55473"/>
          </a:xfrm>
          <a:custGeom>
            <a:avLst/>
            <a:gdLst/>
            <a:ahLst/>
            <a:cxnLst/>
            <a:rect l="l" t="t" r="r" b="b"/>
            <a:pathLst>
              <a:path w="1535" h="1669" extrusionOk="0">
                <a:moveTo>
                  <a:pt x="0" y="1569"/>
                </a:moveTo>
                <a:lnTo>
                  <a:pt x="101" y="1"/>
                </a:lnTo>
                <a:lnTo>
                  <a:pt x="1535" y="101"/>
                </a:lnTo>
                <a:lnTo>
                  <a:pt x="1435" y="1669"/>
                </a:lnTo>
                <a:close/>
              </a:path>
            </a:pathLst>
          </a:custGeom>
          <a:solidFill>
            <a:srgbClr val="97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94" name="Google Shape;7594;p43"/>
          <p:cNvSpPr/>
          <p:nvPr/>
        </p:nvSpPr>
        <p:spPr>
          <a:xfrm>
            <a:off x="8323452" y="3677120"/>
            <a:ext cx="47729" cy="20009"/>
          </a:xfrm>
          <a:custGeom>
            <a:avLst/>
            <a:gdLst/>
            <a:ahLst/>
            <a:cxnLst/>
            <a:rect l="l" t="t" r="r" b="b"/>
            <a:pathLst>
              <a:path w="1436" h="602" extrusionOk="0">
                <a:moveTo>
                  <a:pt x="1" y="501"/>
                </a:moveTo>
                <a:lnTo>
                  <a:pt x="34" y="1"/>
                </a:lnTo>
                <a:lnTo>
                  <a:pt x="1435" y="67"/>
                </a:lnTo>
                <a:lnTo>
                  <a:pt x="1402" y="601"/>
                </a:lnTo>
                <a:close/>
              </a:path>
            </a:pathLst>
          </a:custGeom>
          <a:solidFill>
            <a:srgbClr val="D359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95" name="Google Shape;7595;p43"/>
          <p:cNvSpPr/>
          <p:nvPr/>
        </p:nvSpPr>
        <p:spPr>
          <a:xfrm>
            <a:off x="8322355" y="3701517"/>
            <a:ext cx="47696" cy="13328"/>
          </a:xfrm>
          <a:custGeom>
            <a:avLst/>
            <a:gdLst/>
            <a:ahLst/>
            <a:cxnLst/>
            <a:rect l="l" t="t" r="r" b="b"/>
            <a:pathLst>
              <a:path w="1435" h="401" extrusionOk="0">
                <a:moveTo>
                  <a:pt x="0" y="301"/>
                </a:moveTo>
                <a:lnTo>
                  <a:pt x="34" y="0"/>
                </a:lnTo>
                <a:lnTo>
                  <a:pt x="1435" y="101"/>
                </a:lnTo>
                <a:lnTo>
                  <a:pt x="1401" y="401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96" name="Google Shape;7596;p43"/>
          <p:cNvSpPr/>
          <p:nvPr/>
        </p:nvSpPr>
        <p:spPr>
          <a:xfrm>
            <a:off x="8324581" y="3659371"/>
            <a:ext cx="47696" cy="13361"/>
          </a:xfrm>
          <a:custGeom>
            <a:avLst/>
            <a:gdLst/>
            <a:ahLst/>
            <a:cxnLst/>
            <a:rect l="l" t="t" r="r" b="b"/>
            <a:pathLst>
              <a:path w="1435" h="402" extrusionOk="0">
                <a:moveTo>
                  <a:pt x="0" y="334"/>
                </a:moveTo>
                <a:lnTo>
                  <a:pt x="34" y="1"/>
                </a:lnTo>
                <a:lnTo>
                  <a:pt x="1435" y="101"/>
                </a:lnTo>
                <a:lnTo>
                  <a:pt x="1401" y="401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97" name="Google Shape;7597;p43"/>
          <p:cNvSpPr/>
          <p:nvPr/>
        </p:nvSpPr>
        <p:spPr>
          <a:xfrm>
            <a:off x="8276885" y="3616129"/>
            <a:ext cx="195171" cy="1224071"/>
          </a:xfrm>
          <a:custGeom>
            <a:avLst/>
            <a:gdLst/>
            <a:ahLst/>
            <a:cxnLst/>
            <a:rect l="l" t="t" r="r" b="b"/>
            <a:pathLst>
              <a:path w="5872" h="36828" extrusionOk="0">
                <a:moveTo>
                  <a:pt x="1435" y="36194"/>
                </a:moveTo>
                <a:cubicBezTo>
                  <a:pt x="1402" y="36560"/>
                  <a:pt x="1035" y="36827"/>
                  <a:pt x="668" y="36794"/>
                </a:cubicBezTo>
                <a:lnTo>
                  <a:pt x="668" y="36794"/>
                </a:lnTo>
                <a:cubicBezTo>
                  <a:pt x="268" y="36761"/>
                  <a:pt x="1" y="36394"/>
                  <a:pt x="34" y="36027"/>
                </a:cubicBezTo>
                <a:lnTo>
                  <a:pt x="4437" y="635"/>
                </a:lnTo>
                <a:cubicBezTo>
                  <a:pt x="4471" y="268"/>
                  <a:pt x="4838" y="1"/>
                  <a:pt x="5205" y="34"/>
                </a:cubicBezTo>
                <a:lnTo>
                  <a:pt x="5205" y="34"/>
                </a:lnTo>
                <a:cubicBezTo>
                  <a:pt x="5605" y="68"/>
                  <a:pt x="5872" y="435"/>
                  <a:pt x="5838" y="835"/>
                </a:cubicBezTo>
                <a:close/>
              </a:path>
            </a:pathLst>
          </a:custGeom>
          <a:solidFill>
            <a:srgbClr val="DE9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98" name="Google Shape;7598;p43"/>
          <p:cNvSpPr/>
          <p:nvPr/>
        </p:nvSpPr>
        <p:spPr>
          <a:xfrm>
            <a:off x="8419908" y="3616128"/>
            <a:ext cx="52150" cy="64348"/>
          </a:xfrm>
          <a:custGeom>
            <a:avLst/>
            <a:gdLst/>
            <a:ahLst/>
            <a:cxnLst/>
            <a:rect l="l" t="t" r="r" b="b"/>
            <a:pathLst>
              <a:path w="1569" h="1936" extrusionOk="0">
                <a:moveTo>
                  <a:pt x="935" y="34"/>
                </a:moveTo>
                <a:cubicBezTo>
                  <a:pt x="535" y="1"/>
                  <a:pt x="201" y="268"/>
                  <a:pt x="134" y="635"/>
                </a:cubicBezTo>
                <a:lnTo>
                  <a:pt x="1" y="1769"/>
                </a:lnTo>
                <a:lnTo>
                  <a:pt x="1402" y="1936"/>
                </a:lnTo>
                <a:lnTo>
                  <a:pt x="1535" y="835"/>
                </a:lnTo>
                <a:cubicBezTo>
                  <a:pt x="1569" y="435"/>
                  <a:pt x="1302" y="68"/>
                  <a:pt x="935" y="34"/>
                </a:cubicBezTo>
                <a:close/>
              </a:path>
            </a:pathLst>
          </a:custGeom>
          <a:solidFill>
            <a:srgbClr val="D88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99" name="Google Shape;7599;p43"/>
          <p:cNvSpPr/>
          <p:nvPr/>
        </p:nvSpPr>
        <p:spPr>
          <a:xfrm>
            <a:off x="8414389" y="3669376"/>
            <a:ext cx="52116" cy="57667"/>
          </a:xfrm>
          <a:custGeom>
            <a:avLst/>
            <a:gdLst/>
            <a:ahLst/>
            <a:cxnLst/>
            <a:rect l="l" t="t" r="r" b="b"/>
            <a:pathLst>
              <a:path w="1568" h="1735" extrusionOk="0">
                <a:moveTo>
                  <a:pt x="0" y="1568"/>
                </a:moveTo>
                <a:lnTo>
                  <a:pt x="167" y="0"/>
                </a:lnTo>
                <a:lnTo>
                  <a:pt x="1568" y="167"/>
                </a:lnTo>
                <a:lnTo>
                  <a:pt x="1368" y="1735"/>
                </a:lnTo>
                <a:close/>
              </a:path>
            </a:pathLst>
          </a:custGeom>
          <a:solidFill>
            <a:srgbClr val="97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00" name="Google Shape;7600;p43"/>
          <p:cNvSpPr/>
          <p:nvPr/>
        </p:nvSpPr>
        <p:spPr>
          <a:xfrm>
            <a:off x="8416584" y="3687091"/>
            <a:ext cx="48826" cy="23333"/>
          </a:xfrm>
          <a:custGeom>
            <a:avLst/>
            <a:gdLst/>
            <a:ahLst/>
            <a:cxnLst/>
            <a:rect l="l" t="t" r="r" b="b"/>
            <a:pathLst>
              <a:path w="1469" h="702" extrusionOk="0">
                <a:moveTo>
                  <a:pt x="1" y="501"/>
                </a:moveTo>
                <a:lnTo>
                  <a:pt x="68" y="1"/>
                </a:lnTo>
                <a:lnTo>
                  <a:pt x="1469" y="168"/>
                </a:lnTo>
                <a:lnTo>
                  <a:pt x="1402" y="701"/>
                </a:lnTo>
                <a:close/>
              </a:path>
            </a:pathLst>
          </a:custGeom>
          <a:solidFill>
            <a:srgbClr val="D359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01" name="Google Shape;7601;p43"/>
          <p:cNvSpPr/>
          <p:nvPr/>
        </p:nvSpPr>
        <p:spPr>
          <a:xfrm>
            <a:off x="8414389" y="3710391"/>
            <a:ext cx="47696" cy="16652"/>
          </a:xfrm>
          <a:custGeom>
            <a:avLst/>
            <a:gdLst/>
            <a:ahLst/>
            <a:cxnLst/>
            <a:rect l="l" t="t" r="r" b="b"/>
            <a:pathLst>
              <a:path w="1435" h="501" extrusionOk="0">
                <a:moveTo>
                  <a:pt x="0" y="301"/>
                </a:moveTo>
                <a:lnTo>
                  <a:pt x="33" y="0"/>
                </a:lnTo>
                <a:lnTo>
                  <a:pt x="1434" y="167"/>
                </a:lnTo>
                <a:lnTo>
                  <a:pt x="1401" y="501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02" name="Google Shape;7602;p43"/>
          <p:cNvSpPr/>
          <p:nvPr/>
        </p:nvSpPr>
        <p:spPr>
          <a:xfrm>
            <a:off x="8418811" y="3669376"/>
            <a:ext cx="47696" cy="16652"/>
          </a:xfrm>
          <a:custGeom>
            <a:avLst/>
            <a:gdLst/>
            <a:ahLst/>
            <a:cxnLst/>
            <a:rect l="l" t="t" r="r" b="b"/>
            <a:pathLst>
              <a:path w="1435" h="501" extrusionOk="0">
                <a:moveTo>
                  <a:pt x="1" y="334"/>
                </a:moveTo>
                <a:lnTo>
                  <a:pt x="34" y="0"/>
                </a:lnTo>
                <a:lnTo>
                  <a:pt x="1435" y="167"/>
                </a:lnTo>
                <a:lnTo>
                  <a:pt x="1402" y="50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03" name="Google Shape;7603;p43"/>
          <p:cNvSpPr/>
          <p:nvPr/>
        </p:nvSpPr>
        <p:spPr>
          <a:xfrm>
            <a:off x="7997488" y="4183796"/>
            <a:ext cx="476792" cy="694099"/>
          </a:xfrm>
          <a:custGeom>
            <a:avLst/>
            <a:gdLst/>
            <a:ahLst/>
            <a:cxnLst/>
            <a:rect l="l" t="t" r="r" b="b"/>
            <a:pathLst>
              <a:path w="14345" h="20883" extrusionOk="0">
                <a:moveTo>
                  <a:pt x="12677" y="1"/>
                </a:moveTo>
                <a:lnTo>
                  <a:pt x="1702" y="1"/>
                </a:lnTo>
                <a:lnTo>
                  <a:pt x="1" y="1"/>
                </a:lnTo>
                <a:lnTo>
                  <a:pt x="1702" y="20883"/>
                </a:lnTo>
                <a:lnTo>
                  <a:pt x="12677" y="20883"/>
                </a:lnTo>
                <a:lnTo>
                  <a:pt x="14344" y="1"/>
                </a:lnTo>
                <a:close/>
              </a:path>
            </a:pathLst>
          </a:custGeom>
          <a:solidFill>
            <a:srgbClr val="044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04" name="Google Shape;7604;p43"/>
          <p:cNvSpPr/>
          <p:nvPr/>
        </p:nvSpPr>
        <p:spPr>
          <a:xfrm>
            <a:off x="8016334" y="4414432"/>
            <a:ext cx="439101" cy="287172"/>
          </a:xfrm>
          <a:custGeom>
            <a:avLst/>
            <a:gdLst/>
            <a:ahLst/>
            <a:cxnLst/>
            <a:rect l="l" t="t" r="r" b="b"/>
            <a:pathLst>
              <a:path w="13211" h="8640" extrusionOk="0">
                <a:moveTo>
                  <a:pt x="701" y="8640"/>
                </a:moveTo>
                <a:lnTo>
                  <a:pt x="12510" y="8640"/>
                </a:lnTo>
                <a:lnTo>
                  <a:pt x="13210" y="0"/>
                </a:lnTo>
                <a:lnTo>
                  <a:pt x="1" y="0"/>
                </a:lnTo>
                <a:close/>
              </a:path>
            </a:pathLst>
          </a:custGeom>
          <a:solidFill>
            <a:srgbClr val="1B54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05" name="Google Shape;7605;p43"/>
          <p:cNvSpPr/>
          <p:nvPr/>
        </p:nvSpPr>
        <p:spPr>
          <a:xfrm>
            <a:off x="7428722" y="3863384"/>
            <a:ext cx="429096" cy="957971"/>
          </a:xfrm>
          <a:custGeom>
            <a:avLst/>
            <a:gdLst/>
            <a:ahLst/>
            <a:cxnLst/>
            <a:rect l="l" t="t" r="r" b="b"/>
            <a:pathLst>
              <a:path w="12910" h="28822" extrusionOk="0">
                <a:moveTo>
                  <a:pt x="12476" y="434"/>
                </a:moveTo>
                <a:lnTo>
                  <a:pt x="12476" y="9841"/>
                </a:lnTo>
                <a:cubicBezTo>
                  <a:pt x="12476" y="11943"/>
                  <a:pt x="8874" y="13710"/>
                  <a:pt x="7239" y="14411"/>
                </a:cubicBezTo>
                <a:cubicBezTo>
                  <a:pt x="8874" y="15111"/>
                  <a:pt x="12476" y="16879"/>
                  <a:pt x="12476" y="18981"/>
                </a:cubicBezTo>
                <a:lnTo>
                  <a:pt x="12476" y="28388"/>
                </a:lnTo>
                <a:lnTo>
                  <a:pt x="434" y="28388"/>
                </a:lnTo>
                <a:lnTo>
                  <a:pt x="434" y="18981"/>
                </a:lnTo>
                <a:cubicBezTo>
                  <a:pt x="434" y="16879"/>
                  <a:pt x="4037" y="15111"/>
                  <a:pt x="5671" y="14411"/>
                </a:cubicBezTo>
                <a:cubicBezTo>
                  <a:pt x="4037" y="13710"/>
                  <a:pt x="434" y="11943"/>
                  <a:pt x="434" y="9841"/>
                </a:cubicBezTo>
                <a:lnTo>
                  <a:pt x="434" y="434"/>
                </a:lnTo>
                <a:close/>
                <a:moveTo>
                  <a:pt x="1" y="1"/>
                </a:moveTo>
                <a:lnTo>
                  <a:pt x="1" y="434"/>
                </a:lnTo>
                <a:lnTo>
                  <a:pt x="1" y="9841"/>
                </a:lnTo>
                <a:cubicBezTo>
                  <a:pt x="1" y="11809"/>
                  <a:pt x="2602" y="13444"/>
                  <a:pt x="4637" y="14411"/>
                </a:cubicBezTo>
                <a:cubicBezTo>
                  <a:pt x="2602" y="15378"/>
                  <a:pt x="1" y="17013"/>
                  <a:pt x="1" y="18981"/>
                </a:cubicBezTo>
                <a:lnTo>
                  <a:pt x="1" y="28388"/>
                </a:lnTo>
                <a:lnTo>
                  <a:pt x="1" y="28821"/>
                </a:lnTo>
                <a:lnTo>
                  <a:pt x="12910" y="28821"/>
                </a:lnTo>
                <a:lnTo>
                  <a:pt x="12910" y="28388"/>
                </a:lnTo>
                <a:lnTo>
                  <a:pt x="12910" y="18981"/>
                </a:lnTo>
                <a:cubicBezTo>
                  <a:pt x="12910" y="17013"/>
                  <a:pt x="10275" y="15378"/>
                  <a:pt x="8273" y="14411"/>
                </a:cubicBezTo>
                <a:cubicBezTo>
                  <a:pt x="10275" y="13444"/>
                  <a:pt x="12910" y="11809"/>
                  <a:pt x="12910" y="9841"/>
                </a:cubicBezTo>
                <a:lnTo>
                  <a:pt x="12910" y="434"/>
                </a:lnTo>
                <a:lnTo>
                  <a:pt x="12910" y="1"/>
                </a:lnTo>
                <a:close/>
              </a:path>
            </a:pathLst>
          </a:custGeom>
          <a:solidFill>
            <a:srgbClr val="D0EE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06" name="Google Shape;7606;p43"/>
          <p:cNvSpPr/>
          <p:nvPr/>
        </p:nvSpPr>
        <p:spPr>
          <a:xfrm>
            <a:off x="7490811" y="4080260"/>
            <a:ext cx="303824" cy="161235"/>
          </a:xfrm>
          <a:custGeom>
            <a:avLst/>
            <a:gdLst/>
            <a:ahLst/>
            <a:cxnLst/>
            <a:rect l="l" t="t" r="r" b="b"/>
            <a:pathLst>
              <a:path w="9141" h="4851" extrusionOk="0">
                <a:moveTo>
                  <a:pt x="6289" y="0"/>
                </a:moveTo>
                <a:cubicBezTo>
                  <a:pt x="4360" y="0"/>
                  <a:pt x="1839" y="526"/>
                  <a:pt x="1" y="2816"/>
                </a:cubicBezTo>
                <a:cubicBezTo>
                  <a:pt x="1" y="2816"/>
                  <a:pt x="968" y="4450"/>
                  <a:pt x="4571" y="4850"/>
                </a:cubicBezTo>
                <a:cubicBezTo>
                  <a:pt x="4571" y="4850"/>
                  <a:pt x="8407" y="4217"/>
                  <a:pt x="9140" y="381"/>
                </a:cubicBezTo>
                <a:cubicBezTo>
                  <a:pt x="9140" y="381"/>
                  <a:pt x="7929" y="0"/>
                  <a:pt x="6289" y="0"/>
                </a:cubicBezTo>
                <a:close/>
              </a:path>
            </a:pathLst>
          </a:custGeom>
          <a:solidFill>
            <a:srgbClr val="FF91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07" name="Google Shape;7607;p43"/>
          <p:cNvSpPr/>
          <p:nvPr/>
        </p:nvSpPr>
        <p:spPr>
          <a:xfrm>
            <a:off x="7490811" y="4092891"/>
            <a:ext cx="303824" cy="208466"/>
          </a:xfrm>
          <a:custGeom>
            <a:avLst/>
            <a:gdLst/>
            <a:ahLst/>
            <a:cxnLst/>
            <a:rect l="l" t="t" r="r" b="b"/>
            <a:pathLst>
              <a:path w="9141" h="6272" extrusionOk="0">
                <a:moveTo>
                  <a:pt x="9140" y="1"/>
                </a:moveTo>
                <a:cubicBezTo>
                  <a:pt x="9140" y="1"/>
                  <a:pt x="6125" y="2439"/>
                  <a:pt x="346" y="2439"/>
                </a:cubicBezTo>
                <a:cubicBezTo>
                  <a:pt x="232" y="2439"/>
                  <a:pt x="117" y="2438"/>
                  <a:pt x="1" y="2436"/>
                </a:cubicBezTo>
                <a:lnTo>
                  <a:pt x="1" y="2936"/>
                </a:lnTo>
                <a:cubicBezTo>
                  <a:pt x="1" y="3837"/>
                  <a:pt x="2336" y="5338"/>
                  <a:pt x="4571" y="6272"/>
                </a:cubicBezTo>
                <a:cubicBezTo>
                  <a:pt x="6839" y="5338"/>
                  <a:pt x="9140" y="3837"/>
                  <a:pt x="9140" y="2936"/>
                </a:cubicBezTo>
                <a:lnTo>
                  <a:pt x="9140" y="1"/>
                </a:lnTo>
                <a:close/>
              </a:path>
            </a:pathLst>
          </a:custGeom>
          <a:solidFill>
            <a:srgbClr val="E273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08" name="Google Shape;7608;p43"/>
          <p:cNvSpPr/>
          <p:nvPr/>
        </p:nvSpPr>
        <p:spPr>
          <a:xfrm>
            <a:off x="7498589" y="4533059"/>
            <a:ext cx="289399" cy="231765"/>
          </a:xfrm>
          <a:custGeom>
            <a:avLst/>
            <a:gdLst/>
            <a:ahLst/>
            <a:cxnLst/>
            <a:rect l="l" t="t" r="r" b="b"/>
            <a:pathLst>
              <a:path w="8707" h="6973" extrusionOk="0">
                <a:moveTo>
                  <a:pt x="4036" y="0"/>
                </a:moveTo>
                <a:cubicBezTo>
                  <a:pt x="634" y="768"/>
                  <a:pt x="0" y="2869"/>
                  <a:pt x="0" y="2869"/>
                </a:cubicBezTo>
                <a:lnTo>
                  <a:pt x="0" y="6972"/>
                </a:lnTo>
                <a:lnTo>
                  <a:pt x="8706" y="6972"/>
                </a:lnTo>
                <a:lnTo>
                  <a:pt x="8706" y="4103"/>
                </a:lnTo>
                <a:cubicBezTo>
                  <a:pt x="8706" y="834"/>
                  <a:pt x="4036" y="0"/>
                  <a:pt x="4036" y="0"/>
                </a:cubicBezTo>
                <a:close/>
              </a:path>
            </a:pathLst>
          </a:custGeom>
          <a:solidFill>
            <a:srgbClr val="E273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09" name="Google Shape;7609;p43"/>
          <p:cNvSpPr/>
          <p:nvPr/>
        </p:nvSpPr>
        <p:spPr>
          <a:xfrm>
            <a:off x="7498589" y="4533059"/>
            <a:ext cx="261679" cy="121317"/>
          </a:xfrm>
          <a:custGeom>
            <a:avLst/>
            <a:gdLst/>
            <a:ahLst/>
            <a:cxnLst/>
            <a:rect l="l" t="t" r="r" b="b"/>
            <a:pathLst>
              <a:path w="7873" h="3650" extrusionOk="0">
                <a:moveTo>
                  <a:pt x="4070" y="0"/>
                </a:moveTo>
                <a:cubicBezTo>
                  <a:pt x="667" y="768"/>
                  <a:pt x="0" y="2869"/>
                  <a:pt x="0" y="2869"/>
                </a:cubicBezTo>
                <a:cubicBezTo>
                  <a:pt x="0" y="2869"/>
                  <a:pt x="69" y="3649"/>
                  <a:pt x="1055" y="3649"/>
                </a:cubicBezTo>
                <a:cubicBezTo>
                  <a:pt x="1609" y="3649"/>
                  <a:pt x="2453" y="3403"/>
                  <a:pt x="3736" y="2636"/>
                </a:cubicBezTo>
                <a:cubicBezTo>
                  <a:pt x="3736" y="2636"/>
                  <a:pt x="5019" y="1649"/>
                  <a:pt x="6507" y="1649"/>
                </a:cubicBezTo>
                <a:cubicBezTo>
                  <a:pt x="6953" y="1649"/>
                  <a:pt x="7418" y="1738"/>
                  <a:pt x="7872" y="1968"/>
                </a:cubicBezTo>
                <a:cubicBezTo>
                  <a:pt x="6538" y="434"/>
                  <a:pt x="4070" y="0"/>
                  <a:pt x="4070" y="0"/>
                </a:cubicBezTo>
                <a:close/>
              </a:path>
            </a:pathLst>
          </a:custGeom>
          <a:solidFill>
            <a:srgbClr val="FF91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10" name="Google Shape;7610;p43"/>
          <p:cNvSpPr/>
          <p:nvPr/>
        </p:nvSpPr>
        <p:spPr>
          <a:xfrm>
            <a:off x="7384384" y="3863384"/>
            <a:ext cx="520001" cy="46599"/>
          </a:xfrm>
          <a:custGeom>
            <a:avLst/>
            <a:gdLst/>
            <a:ahLst/>
            <a:cxnLst/>
            <a:rect l="l" t="t" r="r" b="b"/>
            <a:pathLst>
              <a:path w="15645" h="1402" extrusionOk="0">
                <a:moveTo>
                  <a:pt x="0" y="1"/>
                </a:moveTo>
                <a:cubicBezTo>
                  <a:pt x="0" y="768"/>
                  <a:pt x="601" y="1402"/>
                  <a:pt x="1401" y="1402"/>
                </a:cubicBezTo>
                <a:lnTo>
                  <a:pt x="14244" y="1402"/>
                </a:lnTo>
                <a:cubicBezTo>
                  <a:pt x="15011" y="1402"/>
                  <a:pt x="15645" y="768"/>
                  <a:pt x="15645" y="1"/>
                </a:cubicBezTo>
                <a:close/>
              </a:path>
            </a:pathLst>
          </a:custGeom>
          <a:solidFill>
            <a:srgbClr val="7339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11" name="Google Shape;7611;p43"/>
          <p:cNvSpPr/>
          <p:nvPr/>
        </p:nvSpPr>
        <p:spPr>
          <a:xfrm>
            <a:off x="7363311" y="3832340"/>
            <a:ext cx="557725" cy="31077"/>
          </a:xfrm>
          <a:custGeom>
            <a:avLst/>
            <a:gdLst/>
            <a:ahLst/>
            <a:cxnLst/>
            <a:rect l="l" t="t" r="r" b="b"/>
            <a:pathLst>
              <a:path w="16780" h="935" extrusionOk="0">
                <a:moveTo>
                  <a:pt x="1" y="1"/>
                </a:moveTo>
                <a:lnTo>
                  <a:pt x="1" y="935"/>
                </a:lnTo>
                <a:lnTo>
                  <a:pt x="16779" y="935"/>
                </a:lnTo>
                <a:lnTo>
                  <a:pt x="16779" y="1"/>
                </a:lnTo>
                <a:close/>
              </a:path>
            </a:pathLst>
          </a:custGeom>
          <a:solidFill>
            <a:srgbClr val="562B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12" name="Google Shape;7612;p43"/>
          <p:cNvSpPr/>
          <p:nvPr/>
        </p:nvSpPr>
        <p:spPr>
          <a:xfrm>
            <a:off x="7381060" y="4801354"/>
            <a:ext cx="521131" cy="46599"/>
          </a:xfrm>
          <a:custGeom>
            <a:avLst/>
            <a:gdLst/>
            <a:ahLst/>
            <a:cxnLst/>
            <a:rect l="l" t="t" r="r" b="b"/>
            <a:pathLst>
              <a:path w="15679" h="1402" extrusionOk="0">
                <a:moveTo>
                  <a:pt x="1401" y="1"/>
                </a:moveTo>
                <a:cubicBezTo>
                  <a:pt x="634" y="1"/>
                  <a:pt x="0" y="635"/>
                  <a:pt x="0" y="1402"/>
                </a:cubicBezTo>
                <a:lnTo>
                  <a:pt x="15678" y="1402"/>
                </a:lnTo>
                <a:cubicBezTo>
                  <a:pt x="15678" y="635"/>
                  <a:pt x="15044" y="1"/>
                  <a:pt x="14277" y="1"/>
                </a:cubicBezTo>
                <a:close/>
              </a:path>
            </a:pathLst>
          </a:custGeom>
          <a:solidFill>
            <a:srgbClr val="7339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13" name="Google Shape;7613;p43"/>
          <p:cNvSpPr/>
          <p:nvPr/>
        </p:nvSpPr>
        <p:spPr>
          <a:xfrm>
            <a:off x="7363311" y="4846823"/>
            <a:ext cx="557725" cy="31077"/>
          </a:xfrm>
          <a:custGeom>
            <a:avLst/>
            <a:gdLst/>
            <a:ahLst/>
            <a:cxnLst/>
            <a:rect l="l" t="t" r="r" b="b"/>
            <a:pathLst>
              <a:path w="16780" h="935" extrusionOk="0">
                <a:moveTo>
                  <a:pt x="1" y="0"/>
                </a:moveTo>
                <a:lnTo>
                  <a:pt x="1" y="935"/>
                </a:lnTo>
                <a:lnTo>
                  <a:pt x="16779" y="935"/>
                </a:lnTo>
                <a:lnTo>
                  <a:pt x="16779" y="0"/>
                </a:lnTo>
                <a:close/>
              </a:path>
            </a:pathLst>
          </a:custGeom>
          <a:solidFill>
            <a:srgbClr val="562B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14" name="Google Shape;7614;p43"/>
          <p:cNvSpPr/>
          <p:nvPr/>
        </p:nvSpPr>
        <p:spPr>
          <a:xfrm>
            <a:off x="4348707" y="3990884"/>
            <a:ext cx="1156399" cy="296080"/>
          </a:xfrm>
          <a:custGeom>
            <a:avLst/>
            <a:gdLst/>
            <a:ahLst/>
            <a:cxnLst/>
            <a:rect l="l" t="t" r="r" b="b"/>
            <a:pathLst>
              <a:path w="34792" h="8908" extrusionOk="0">
                <a:moveTo>
                  <a:pt x="3903" y="1"/>
                </a:moveTo>
                <a:cubicBezTo>
                  <a:pt x="1735" y="1"/>
                  <a:pt x="0" y="1735"/>
                  <a:pt x="0" y="3904"/>
                </a:cubicBezTo>
                <a:lnTo>
                  <a:pt x="0" y="5004"/>
                </a:lnTo>
                <a:cubicBezTo>
                  <a:pt x="0" y="7139"/>
                  <a:pt x="1735" y="8907"/>
                  <a:pt x="3903" y="8907"/>
                </a:cubicBezTo>
                <a:lnTo>
                  <a:pt x="34792" y="8907"/>
                </a:lnTo>
                <a:cubicBezTo>
                  <a:pt x="32657" y="8907"/>
                  <a:pt x="30923" y="7139"/>
                  <a:pt x="30923" y="5004"/>
                </a:cubicBezTo>
                <a:lnTo>
                  <a:pt x="30923" y="3904"/>
                </a:lnTo>
                <a:cubicBezTo>
                  <a:pt x="30923" y="1735"/>
                  <a:pt x="32657" y="1"/>
                  <a:pt x="34792" y="1"/>
                </a:cubicBezTo>
                <a:close/>
              </a:path>
            </a:pathLst>
          </a:custGeom>
          <a:solidFill>
            <a:srgbClr val="7339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15" name="Google Shape;7615;p43"/>
          <p:cNvSpPr/>
          <p:nvPr/>
        </p:nvSpPr>
        <p:spPr>
          <a:xfrm>
            <a:off x="5376486" y="3990884"/>
            <a:ext cx="923604" cy="296080"/>
          </a:xfrm>
          <a:custGeom>
            <a:avLst/>
            <a:gdLst/>
            <a:ahLst/>
            <a:cxnLst/>
            <a:rect l="l" t="t" r="r" b="b"/>
            <a:pathLst>
              <a:path w="27788" h="8908" extrusionOk="0">
                <a:moveTo>
                  <a:pt x="3870" y="1"/>
                </a:moveTo>
                <a:cubicBezTo>
                  <a:pt x="1735" y="1"/>
                  <a:pt x="1" y="1735"/>
                  <a:pt x="1" y="3904"/>
                </a:cubicBezTo>
                <a:lnTo>
                  <a:pt x="1" y="5004"/>
                </a:lnTo>
                <a:cubicBezTo>
                  <a:pt x="1" y="7139"/>
                  <a:pt x="1735" y="8907"/>
                  <a:pt x="3870" y="8907"/>
                </a:cubicBezTo>
                <a:lnTo>
                  <a:pt x="27787" y="8907"/>
                </a:lnTo>
                <a:cubicBezTo>
                  <a:pt x="25619" y="8907"/>
                  <a:pt x="25619" y="1"/>
                  <a:pt x="27787" y="1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16" name="Google Shape;7616;p43"/>
          <p:cNvSpPr/>
          <p:nvPr/>
        </p:nvSpPr>
        <p:spPr>
          <a:xfrm>
            <a:off x="6284543" y="4281381"/>
            <a:ext cx="15555" cy="5584"/>
          </a:xfrm>
          <a:custGeom>
            <a:avLst/>
            <a:gdLst/>
            <a:ahLst/>
            <a:cxnLst/>
            <a:rect l="l" t="t" r="r" b="b"/>
            <a:pathLst>
              <a:path w="468" h="168" extrusionOk="0">
                <a:moveTo>
                  <a:pt x="0" y="0"/>
                </a:moveTo>
                <a:lnTo>
                  <a:pt x="0" y="0"/>
                </a:lnTo>
                <a:cubicBezTo>
                  <a:pt x="33" y="67"/>
                  <a:pt x="33" y="100"/>
                  <a:pt x="33" y="167"/>
                </a:cubicBezTo>
                <a:lnTo>
                  <a:pt x="467" y="167"/>
                </a:lnTo>
                <a:cubicBezTo>
                  <a:pt x="300" y="167"/>
                  <a:pt x="167" y="100"/>
                  <a:pt x="0" y="0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17" name="Google Shape;7617;p43"/>
          <p:cNvSpPr/>
          <p:nvPr/>
        </p:nvSpPr>
        <p:spPr>
          <a:xfrm>
            <a:off x="5376486" y="3990884"/>
            <a:ext cx="923604" cy="252838"/>
          </a:xfrm>
          <a:custGeom>
            <a:avLst/>
            <a:gdLst/>
            <a:ahLst/>
            <a:cxnLst/>
            <a:rect l="l" t="t" r="r" b="b"/>
            <a:pathLst>
              <a:path w="27788" h="7607" extrusionOk="0">
                <a:moveTo>
                  <a:pt x="3870" y="1"/>
                </a:moveTo>
                <a:cubicBezTo>
                  <a:pt x="1735" y="1"/>
                  <a:pt x="1" y="1735"/>
                  <a:pt x="1" y="3904"/>
                </a:cubicBezTo>
                <a:lnTo>
                  <a:pt x="1" y="5004"/>
                </a:lnTo>
                <a:cubicBezTo>
                  <a:pt x="1" y="6005"/>
                  <a:pt x="367" y="6939"/>
                  <a:pt x="1001" y="7606"/>
                </a:cubicBezTo>
                <a:cubicBezTo>
                  <a:pt x="1001" y="7506"/>
                  <a:pt x="1001" y="7406"/>
                  <a:pt x="1001" y="7273"/>
                </a:cubicBezTo>
                <a:lnTo>
                  <a:pt x="1001" y="6172"/>
                </a:lnTo>
                <a:cubicBezTo>
                  <a:pt x="1001" y="4004"/>
                  <a:pt x="2736" y="2269"/>
                  <a:pt x="4871" y="2269"/>
                </a:cubicBezTo>
                <a:lnTo>
                  <a:pt x="26353" y="2269"/>
                </a:lnTo>
                <a:cubicBezTo>
                  <a:pt x="26586" y="968"/>
                  <a:pt x="27087" y="1"/>
                  <a:pt x="27787" y="1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18" name="Google Shape;7618;p43"/>
          <p:cNvSpPr/>
          <p:nvPr/>
        </p:nvSpPr>
        <p:spPr>
          <a:xfrm>
            <a:off x="5376486" y="3990884"/>
            <a:ext cx="923604" cy="296080"/>
          </a:xfrm>
          <a:custGeom>
            <a:avLst/>
            <a:gdLst/>
            <a:ahLst/>
            <a:cxnLst/>
            <a:rect l="l" t="t" r="r" b="b"/>
            <a:pathLst>
              <a:path w="27788" h="8908" extrusionOk="0">
                <a:moveTo>
                  <a:pt x="3870" y="1"/>
                </a:moveTo>
                <a:cubicBezTo>
                  <a:pt x="1735" y="1"/>
                  <a:pt x="1" y="1735"/>
                  <a:pt x="1" y="3904"/>
                </a:cubicBezTo>
                <a:lnTo>
                  <a:pt x="1" y="5004"/>
                </a:lnTo>
                <a:cubicBezTo>
                  <a:pt x="1" y="7139"/>
                  <a:pt x="1735" y="8907"/>
                  <a:pt x="3870" y="8907"/>
                </a:cubicBezTo>
                <a:lnTo>
                  <a:pt x="27787" y="8907"/>
                </a:lnTo>
                <a:cubicBezTo>
                  <a:pt x="27387" y="8907"/>
                  <a:pt x="27087" y="8607"/>
                  <a:pt x="26820" y="8107"/>
                </a:cubicBezTo>
                <a:lnTo>
                  <a:pt x="3870" y="8107"/>
                </a:lnTo>
                <a:cubicBezTo>
                  <a:pt x="2169" y="8107"/>
                  <a:pt x="768" y="6706"/>
                  <a:pt x="768" y="5004"/>
                </a:cubicBezTo>
                <a:lnTo>
                  <a:pt x="768" y="3904"/>
                </a:lnTo>
                <a:cubicBezTo>
                  <a:pt x="768" y="2169"/>
                  <a:pt x="2169" y="768"/>
                  <a:pt x="3870" y="768"/>
                </a:cubicBezTo>
                <a:lnTo>
                  <a:pt x="26820" y="768"/>
                </a:lnTo>
                <a:cubicBezTo>
                  <a:pt x="27087" y="268"/>
                  <a:pt x="27387" y="1"/>
                  <a:pt x="27787" y="1"/>
                </a:cubicBezTo>
                <a:close/>
              </a:path>
            </a:pathLst>
          </a:custGeom>
          <a:solidFill>
            <a:srgbClr val="562B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19" name="Google Shape;7619;p43"/>
          <p:cNvSpPr/>
          <p:nvPr/>
        </p:nvSpPr>
        <p:spPr>
          <a:xfrm>
            <a:off x="4223434" y="4286932"/>
            <a:ext cx="1057717" cy="294950"/>
          </a:xfrm>
          <a:custGeom>
            <a:avLst/>
            <a:gdLst/>
            <a:ahLst/>
            <a:cxnLst/>
            <a:rect l="l" t="t" r="r" b="b"/>
            <a:pathLst>
              <a:path w="31823" h="8874" extrusionOk="0">
                <a:moveTo>
                  <a:pt x="3903" y="0"/>
                </a:moveTo>
                <a:cubicBezTo>
                  <a:pt x="1735" y="0"/>
                  <a:pt x="0" y="1735"/>
                  <a:pt x="0" y="3870"/>
                </a:cubicBezTo>
                <a:lnTo>
                  <a:pt x="0" y="5004"/>
                </a:lnTo>
                <a:cubicBezTo>
                  <a:pt x="0" y="7139"/>
                  <a:pt x="1735" y="8873"/>
                  <a:pt x="3903" y="8873"/>
                </a:cubicBezTo>
                <a:lnTo>
                  <a:pt x="31704" y="8873"/>
                </a:lnTo>
                <a:cubicBezTo>
                  <a:pt x="29624" y="8841"/>
                  <a:pt x="27953" y="7099"/>
                  <a:pt x="27953" y="5004"/>
                </a:cubicBezTo>
                <a:lnTo>
                  <a:pt x="27953" y="3870"/>
                </a:lnTo>
                <a:cubicBezTo>
                  <a:pt x="27953" y="1735"/>
                  <a:pt x="29688" y="0"/>
                  <a:pt x="31823" y="0"/>
                </a:cubicBezTo>
                <a:close/>
                <a:moveTo>
                  <a:pt x="31704" y="8873"/>
                </a:moveTo>
                <a:cubicBezTo>
                  <a:pt x="31724" y="8873"/>
                  <a:pt x="31744" y="8874"/>
                  <a:pt x="31763" y="8874"/>
                </a:cubicBezTo>
                <a:cubicBezTo>
                  <a:pt x="31783" y="8874"/>
                  <a:pt x="31803" y="8873"/>
                  <a:pt x="31823" y="8873"/>
                </a:cubicBezTo>
                <a:close/>
              </a:path>
            </a:pathLst>
          </a:custGeom>
          <a:solidFill>
            <a:srgbClr val="E86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20" name="Google Shape;7620;p43"/>
          <p:cNvSpPr/>
          <p:nvPr/>
        </p:nvSpPr>
        <p:spPr>
          <a:xfrm>
            <a:off x="5152530" y="4286932"/>
            <a:ext cx="923570" cy="296046"/>
          </a:xfrm>
          <a:custGeom>
            <a:avLst/>
            <a:gdLst/>
            <a:ahLst/>
            <a:cxnLst/>
            <a:rect l="l" t="t" r="r" b="b"/>
            <a:pathLst>
              <a:path w="27787" h="8907" extrusionOk="0">
                <a:moveTo>
                  <a:pt x="3903" y="0"/>
                </a:moveTo>
                <a:cubicBezTo>
                  <a:pt x="1735" y="0"/>
                  <a:pt x="0" y="1735"/>
                  <a:pt x="0" y="3903"/>
                </a:cubicBezTo>
                <a:lnTo>
                  <a:pt x="0" y="5004"/>
                </a:lnTo>
                <a:cubicBezTo>
                  <a:pt x="0" y="7139"/>
                  <a:pt x="1735" y="8906"/>
                  <a:pt x="3903" y="8906"/>
                </a:cubicBezTo>
                <a:lnTo>
                  <a:pt x="27787" y="8906"/>
                </a:lnTo>
                <a:cubicBezTo>
                  <a:pt x="25652" y="8906"/>
                  <a:pt x="25652" y="0"/>
                  <a:pt x="27787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21" name="Google Shape;7621;p43"/>
          <p:cNvSpPr/>
          <p:nvPr/>
        </p:nvSpPr>
        <p:spPr>
          <a:xfrm>
            <a:off x="6057230" y="4575171"/>
            <a:ext cx="18879" cy="7811"/>
          </a:xfrm>
          <a:custGeom>
            <a:avLst/>
            <a:gdLst/>
            <a:ahLst/>
            <a:cxnLst/>
            <a:rect l="l" t="t" r="r" b="b"/>
            <a:pathLst>
              <a:path w="568" h="235" extrusionOk="0">
                <a:moveTo>
                  <a:pt x="1" y="1"/>
                </a:moveTo>
                <a:lnTo>
                  <a:pt x="1" y="1"/>
                </a:lnTo>
                <a:cubicBezTo>
                  <a:pt x="34" y="68"/>
                  <a:pt x="34" y="134"/>
                  <a:pt x="68" y="234"/>
                </a:cubicBezTo>
                <a:lnTo>
                  <a:pt x="568" y="234"/>
                </a:lnTo>
                <a:cubicBezTo>
                  <a:pt x="368" y="234"/>
                  <a:pt x="168" y="134"/>
                  <a:pt x="1" y="1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22" name="Google Shape;7622;p43"/>
          <p:cNvSpPr/>
          <p:nvPr/>
        </p:nvSpPr>
        <p:spPr>
          <a:xfrm>
            <a:off x="5152530" y="4286933"/>
            <a:ext cx="923570" cy="249481"/>
          </a:xfrm>
          <a:custGeom>
            <a:avLst/>
            <a:gdLst/>
            <a:ahLst/>
            <a:cxnLst/>
            <a:rect l="l" t="t" r="r" b="b"/>
            <a:pathLst>
              <a:path w="27787" h="7506" extrusionOk="0">
                <a:moveTo>
                  <a:pt x="3870" y="0"/>
                </a:moveTo>
                <a:cubicBezTo>
                  <a:pt x="1735" y="0"/>
                  <a:pt x="0" y="1735"/>
                  <a:pt x="0" y="3870"/>
                </a:cubicBezTo>
                <a:lnTo>
                  <a:pt x="0" y="5004"/>
                </a:lnTo>
                <a:cubicBezTo>
                  <a:pt x="0" y="5938"/>
                  <a:pt x="334" y="6838"/>
                  <a:pt x="901" y="7505"/>
                </a:cubicBezTo>
                <a:cubicBezTo>
                  <a:pt x="901" y="7405"/>
                  <a:pt x="901" y="7305"/>
                  <a:pt x="901" y="7205"/>
                </a:cubicBezTo>
                <a:lnTo>
                  <a:pt x="901" y="6104"/>
                </a:lnTo>
                <a:cubicBezTo>
                  <a:pt x="901" y="3936"/>
                  <a:pt x="2636" y="2202"/>
                  <a:pt x="4770" y="2202"/>
                </a:cubicBezTo>
                <a:lnTo>
                  <a:pt x="26386" y="2202"/>
                </a:lnTo>
                <a:cubicBezTo>
                  <a:pt x="26619" y="934"/>
                  <a:pt x="27086" y="0"/>
                  <a:pt x="27787" y="0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23" name="Google Shape;7623;p43"/>
          <p:cNvSpPr/>
          <p:nvPr/>
        </p:nvSpPr>
        <p:spPr>
          <a:xfrm>
            <a:off x="5152530" y="4286932"/>
            <a:ext cx="923570" cy="294950"/>
          </a:xfrm>
          <a:custGeom>
            <a:avLst/>
            <a:gdLst/>
            <a:ahLst/>
            <a:cxnLst/>
            <a:rect l="l" t="t" r="r" b="b"/>
            <a:pathLst>
              <a:path w="27787" h="8874" extrusionOk="0">
                <a:moveTo>
                  <a:pt x="3903" y="0"/>
                </a:moveTo>
                <a:cubicBezTo>
                  <a:pt x="1735" y="0"/>
                  <a:pt x="0" y="1735"/>
                  <a:pt x="0" y="3870"/>
                </a:cubicBezTo>
                <a:lnTo>
                  <a:pt x="0" y="5004"/>
                </a:lnTo>
                <a:cubicBezTo>
                  <a:pt x="0" y="7139"/>
                  <a:pt x="1735" y="8873"/>
                  <a:pt x="3903" y="8873"/>
                </a:cubicBezTo>
                <a:lnTo>
                  <a:pt x="27787" y="8873"/>
                </a:lnTo>
                <a:cubicBezTo>
                  <a:pt x="27387" y="8873"/>
                  <a:pt x="27086" y="8606"/>
                  <a:pt x="26820" y="8106"/>
                </a:cubicBezTo>
                <a:lnTo>
                  <a:pt x="3903" y="8106"/>
                </a:lnTo>
                <a:cubicBezTo>
                  <a:pt x="2169" y="8106"/>
                  <a:pt x="768" y="6705"/>
                  <a:pt x="768" y="5004"/>
                </a:cubicBezTo>
                <a:lnTo>
                  <a:pt x="768" y="3870"/>
                </a:lnTo>
                <a:cubicBezTo>
                  <a:pt x="768" y="2168"/>
                  <a:pt x="2169" y="767"/>
                  <a:pt x="3903" y="767"/>
                </a:cubicBezTo>
                <a:lnTo>
                  <a:pt x="26820" y="767"/>
                </a:lnTo>
                <a:cubicBezTo>
                  <a:pt x="27086" y="267"/>
                  <a:pt x="27387" y="0"/>
                  <a:pt x="27787" y="0"/>
                </a:cubicBezTo>
                <a:close/>
              </a:path>
            </a:pathLst>
          </a:custGeom>
          <a:solidFill>
            <a:srgbClr val="AE4A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24" name="Google Shape;7624;p43"/>
          <p:cNvSpPr/>
          <p:nvPr/>
        </p:nvSpPr>
        <p:spPr>
          <a:xfrm>
            <a:off x="5276707" y="4286933"/>
            <a:ext cx="799395" cy="124209"/>
          </a:xfrm>
          <a:custGeom>
            <a:avLst/>
            <a:gdLst/>
            <a:ahLst/>
            <a:cxnLst/>
            <a:rect l="l" t="t" r="r" b="b"/>
            <a:pathLst>
              <a:path w="24051" h="3737" extrusionOk="0">
                <a:moveTo>
                  <a:pt x="0" y="0"/>
                </a:moveTo>
                <a:lnTo>
                  <a:pt x="3670" y="3736"/>
                </a:lnTo>
                <a:lnTo>
                  <a:pt x="22450" y="3736"/>
                </a:lnTo>
                <a:cubicBezTo>
                  <a:pt x="22550" y="1768"/>
                  <a:pt x="23084" y="0"/>
                  <a:pt x="24051" y="0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25" name="Google Shape;7625;p43"/>
          <p:cNvSpPr/>
          <p:nvPr/>
        </p:nvSpPr>
        <p:spPr>
          <a:xfrm>
            <a:off x="4829891" y="4582948"/>
            <a:ext cx="1336015" cy="294950"/>
          </a:xfrm>
          <a:custGeom>
            <a:avLst/>
            <a:gdLst/>
            <a:ahLst/>
            <a:cxnLst/>
            <a:rect l="l" t="t" r="r" b="b"/>
            <a:pathLst>
              <a:path w="40196" h="8874" extrusionOk="0">
                <a:moveTo>
                  <a:pt x="3903" y="0"/>
                </a:moveTo>
                <a:cubicBezTo>
                  <a:pt x="1735" y="0"/>
                  <a:pt x="0" y="1735"/>
                  <a:pt x="0" y="3870"/>
                </a:cubicBezTo>
                <a:lnTo>
                  <a:pt x="0" y="5004"/>
                </a:lnTo>
                <a:cubicBezTo>
                  <a:pt x="0" y="7139"/>
                  <a:pt x="1735" y="8874"/>
                  <a:pt x="3903" y="8874"/>
                </a:cubicBezTo>
                <a:lnTo>
                  <a:pt x="40196" y="8874"/>
                </a:lnTo>
                <a:cubicBezTo>
                  <a:pt x="38028" y="8874"/>
                  <a:pt x="38028" y="0"/>
                  <a:pt x="40196" y="0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26" name="Google Shape;7626;p43"/>
          <p:cNvSpPr/>
          <p:nvPr/>
        </p:nvSpPr>
        <p:spPr>
          <a:xfrm>
            <a:off x="4829891" y="4582948"/>
            <a:ext cx="1336015" cy="294950"/>
          </a:xfrm>
          <a:custGeom>
            <a:avLst/>
            <a:gdLst/>
            <a:ahLst/>
            <a:cxnLst/>
            <a:rect l="l" t="t" r="r" b="b"/>
            <a:pathLst>
              <a:path w="40196" h="8874" extrusionOk="0">
                <a:moveTo>
                  <a:pt x="3903" y="0"/>
                </a:moveTo>
                <a:cubicBezTo>
                  <a:pt x="1735" y="0"/>
                  <a:pt x="0" y="1735"/>
                  <a:pt x="0" y="3870"/>
                </a:cubicBezTo>
                <a:lnTo>
                  <a:pt x="0" y="5004"/>
                </a:lnTo>
                <a:cubicBezTo>
                  <a:pt x="0" y="7139"/>
                  <a:pt x="1735" y="8874"/>
                  <a:pt x="3903" y="8874"/>
                </a:cubicBezTo>
                <a:lnTo>
                  <a:pt x="40196" y="8874"/>
                </a:lnTo>
                <a:cubicBezTo>
                  <a:pt x="38028" y="8874"/>
                  <a:pt x="38028" y="0"/>
                  <a:pt x="40196" y="0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27" name="Google Shape;7627;p43"/>
          <p:cNvSpPr/>
          <p:nvPr/>
        </p:nvSpPr>
        <p:spPr>
          <a:xfrm>
            <a:off x="4829891" y="4582949"/>
            <a:ext cx="1336015" cy="191847"/>
          </a:xfrm>
          <a:custGeom>
            <a:avLst/>
            <a:gdLst/>
            <a:ahLst/>
            <a:cxnLst/>
            <a:rect l="l" t="t" r="r" b="b"/>
            <a:pathLst>
              <a:path w="40196" h="5772" extrusionOk="0">
                <a:moveTo>
                  <a:pt x="3903" y="0"/>
                </a:moveTo>
                <a:cubicBezTo>
                  <a:pt x="1735" y="0"/>
                  <a:pt x="0" y="1735"/>
                  <a:pt x="0" y="3870"/>
                </a:cubicBezTo>
                <a:lnTo>
                  <a:pt x="0" y="5004"/>
                </a:lnTo>
                <a:cubicBezTo>
                  <a:pt x="0" y="5271"/>
                  <a:pt x="34" y="5504"/>
                  <a:pt x="67" y="5771"/>
                </a:cubicBezTo>
                <a:cubicBezTo>
                  <a:pt x="434" y="4003"/>
                  <a:pt x="2002" y="2669"/>
                  <a:pt x="3903" y="2669"/>
                </a:cubicBezTo>
                <a:lnTo>
                  <a:pt x="38695" y="2669"/>
                </a:lnTo>
                <a:cubicBezTo>
                  <a:pt x="38895" y="1168"/>
                  <a:pt x="39395" y="0"/>
                  <a:pt x="40196" y="0"/>
                </a:cubicBezTo>
                <a:close/>
              </a:path>
            </a:pathLst>
          </a:custGeom>
          <a:solidFill>
            <a:srgbClr val="A7A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28" name="Google Shape;7628;p43"/>
          <p:cNvSpPr/>
          <p:nvPr/>
        </p:nvSpPr>
        <p:spPr>
          <a:xfrm>
            <a:off x="4149146" y="4582948"/>
            <a:ext cx="908049" cy="294950"/>
          </a:xfrm>
          <a:custGeom>
            <a:avLst/>
            <a:gdLst/>
            <a:ahLst/>
            <a:cxnLst/>
            <a:rect l="l" t="t" r="r" b="b"/>
            <a:pathLst>
              <a:path w="27320" h="8874" extrusionOk="0">
                <a:moveTo>
                  <a:pt x="3870" y="0"/>
                </a:moveTo>
                <a:cubicBezTo>
                  <a:pt x="1735" y="0"/>
                  <a:pt x="0" y="1735"/>
                  <a:pt x="0" y="3870"/>
                </a:cubicBezTo>
                <a:lnTo>
                  <a:pt x="0" y="5004"/>
                </a:lnTo>
                <a:cubicBezTo>
                  <a:pt x="0" y="7139"/>
                  <a:pt x="1735" y="8874"/>
                  <a:pt x="3870" y="8874"/>
                </a:cubicBezTo>
                <a:lnTo>
                  <a:pt x="27320" y="8874"/>
                </a:lnTo>
                <a:cubicBezTo>
                  <a:pt x="25185" y="8874"/>
                  <a:pt x="25185" y="0"/>
                  <a:pt x="27320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29" name="Google Shape;7629;p43"/>
          <p:cNvSpPr/>
          <p:nvPr/>
        </p:nvSpPr>
        <p:spPr>
          <a:xfrm>
            <a:off x="4149146" y="4582949"/>
            <a:ext cx="908049" cy="191847"/>
          </a:xfrm>
          <a:custGeom>
            <a:avLst/>
            <a:gdLst/>
            <a:ahLst/>
            <a:cxnLst/>
            <a:rect l="l" t="t" r="r" b="b"/>
            <a:pathLst>
              <a:path w="27320" h="5772" extrusionOk="0">
                <a:moveTo>
                  <a:pt x="3870" y="0"/>
                </a:moveTo>
                <a:cubicBezTo>
                  <a:pt x="1735" y="0"/>
                  <a:pt x="0" y="1735"/>
                  <a:pt x="0" y="3870"/>
                </a:cubicBezTo>
                <a:lnTo>
                  <a:pt x="0" y="5004"/>
                </a:lnTo>
                <a:cubicBezTo>
                  <a:pt x="0" y="5271"/>
                  <a:pt x="0" y="5504"/>
                  <a:pt x="67" y="5771"/>
                </a:cubicBezTo>
                <a:cubicBezTo>
                  <a:pt x="434" y="4003"/>
                  <a:pt x="2002" y="2669"/>
                  <a:pt x="3870" y="2669"/>
                </a:cubicBezTo>
                <a:lnTo>
                  <a:pt x="25852" y="2669"/>
                </a:lnTo>
                <a:cubicBezTo>
                  <a:pt x="26052" y="1168"/>
                  <a:pt x="26552" y="0"/>
                  <a:pt x="27320" y="0"/>
                </a:cubicBez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30" name="Google Shape;7630;p43"/>
          <p:cNvSpPr/>
          <p:nvPr/>
        </p:nvSpPr>
        <p:spPr>
          <a:xfrm>
            <a:off x="4149147" y="4582948"/>
            <a:ext cx="1926944" cy="165224"/>
          </a:xfrm>
          <a:custGeom>
            <a:avLst/>
            <a:gdLst/>
            <a:ahLst/>
            <a:cxnLst/>
            <a:rect l="l" t="t" r="r" b="b"/>
            <a:pathLst>
              <a:path w="57975" h="4971" extrusionOk="0">
                <a:moveTo>
                  <a:pt x="3870" y="0"/>
                </a:moveTo>
                <a:cubicBezTo>
                  <a:pt x="1735" y="0"/>
                  <a:pt x="0" y="1702"/>
                  <a:pt x="0" y="4971"/>
                </a:cubicBezTo>
                <a:lnTo>
                  <a:pt x="55540" y="4971"/>
                </a:lnTo>
                <a:lnTo>
                  <a:pt x="57975" y="0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31" name="Google Shape;7631;p43"/>
          <p:cNvSpPr/>
          <p:nvPr/>
        </p:nvSpPr>
        <p:spPr>
          <a:xfrm>
            <a:off x="4999536" y="4581852"/>
            <a:ext cx="1166370" cy="26623"/>
          </a:xfrm>
          <a:custGeom>
            <a:avLst/>
            <a:gdLst/>
            <a:ahLst/>
            <a:cxnLst/>
            <a:rect l="l" t="t" r="r" b="b"/>
            <a:pathLst>
              <a:path w="35092" h="801" extrusionOk="0">
                <a:moveTo>
                  <a:pt x="0" y="0"/>
                </a:moveTo>
                <a:lnTo>
                  <a:pt x="0" y="801"/>
                </a:lnTo>
                <a:lnTo>
                  <a:pt x="35092" y="801"/>
                </a:lnTo>
                <a:lnTo>
                  <a:pt x="35092" y="0"/>
                </a:lnTo>
                <a:close/>
              </a:path>
            </a:pathLst>
          </a:custGeom>
          <a:solidFill>
            <a:srgbClr val="829B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32" name="Google Shape;7632;p43"/>
          <p:cNvSpPr/>
          <p:nvPr/>
        </p:nvSpPr>
        <p:spPr>
          <a:xfrm>
            <a:off x="4999536" y="4852374"/>
            <a:ext cx="1166370" cy="25526"/>
          </a:xfrm>
          <a:custGeom>
            <a:avLst/>
            <a:gdLst/>
            <a:ahLst/>
            <a:cxnLst/>
            <a:rect l="l" t="t" r="r" b="b"/>
            <a:pathLst>
              <a:path w="35092" h="768" extrusionOk="0">
                <a:moveTo>
                  <a:pt x="0" y="0"/>
                </a:moveTo>
                <a:lnTo>
                  <a:pt x="0" y="768"/>
                </a:lnTo>
                <a:lnTo>
                  <a:pt x="35092" y="768"/>
                </a:lnTo>
                <a:lnTo>
                  <a:pt x="35092" y="0"/>
                </a:lnTo>
                <a:close/>
              </a:path>
            </a:pathLst>
          </a:custGeom>
          <a:solidFill>
            <a:srgbClr val="829B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33" name="Google Shape;7633;p43"/>
          <p:cNvSpPr/>
          <p:nvPr/>
        </p:nvSpPr>
        <p:spPr>
          <a:xfrm>
            <a:off x="4149146" y="4581851"/>
            <a:ext cx="908049" cy="296046"/>
          </a:xfrm>
          <a:custGeom>
            <a:avLst/>
            <a:gdLst/>
            <a:ahLst/>
            <a:cxnLst/>
            <a:rect l="l" t="t" r="r" b="b"/>
            <a:pathLst>
              <a:path w="27320" h="8907" extrusionOk="0">
                <a:moveTo>
                  <a:pt x="3870" y="0"/>
                </a:moveTo>
                <a:cubicBezTo>
                  <a:pt x="1735" y="0"/>
                  <a:pt x="0" y="1768"/>
                  <a:pt x="0" y="3903"/>
                </a:cubicBezTo>
                <a:lnTo>
                  <a:pt x="0" y="5004"/>
                </a:lnTo>
                <a:cubicBezTo>
                  <a:pt x="0" y="7172"/>
                  <a:pt x="1735" y="8907"/>
                  <a:pt x="3870" y="8907"/>
                </a:cubicBezTo>
                <a:lnTo>
                  <a:pt x="27320" y="8907"/>
                </a:lnTo>
                <a:cubicBezTo>
                  <a:pt x="26953" y="8907"/>
                  <a:pt x="26619" y="8606"/>
                  <a:pt x="26386" y="8139"/>
                </a:cubicBezTo>
                <a:lnTo>
                  <a:pt x="3870" y="8139"/>
                </a:lnTo>
                <a:cubicBezTo>
                  <a:pt x="2168" y="8139"/>
                  <a:pt x="767" y="6738"/>
                  <a:pt x="767" y="5037"/>
                </a:cubicBezTo>
                <a:lnTo>
                  <a:pt x="767" y="3903"/>
                </a:lnTo>
                <a:cubicBezTo>
                  <a:pt x="767" y="2202"/>
                  <a:pt x="2168" y="801"/>
                  <a:pt x="3870" y="801"/>
                </a:cubicBezTo>
                <a:lnTo>
                  <a:pt x="26386" y="801"/>
                </a:lnTo>
                <a:cubicBezTo>
                  <a:pt x="26619" y="300"/>
                  <a:pt x="26953" y="0"/>
                  <a:pt x="27320" y="0"/>
                </a:cubicBezTo>
                <a:close/>
              </a:path>
            </a:pathLst>
          </a:custGeom>
          <a:solidFill>
            <a:srgbClr val="9DC0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34" name="Google Shape;7634;p43"/>
          <p:cNvSpPr/>
          <p:nvPr/>
        </p:nvSpPr>
        <p:spPr>
          <a:xfrm>
            <a:off x="5066046" y="4321300"/>
            <a:ext cx="82063" cy="226214"/>
          </a:xfrm>
          <a:custGeom>
            <a:avLst/>
            <a:gdLst/>
            <a:ahLst/>
            <a:cxnLst/>
            <a:rect l="l" t="t" r="r" b="b"/>
            <a:pathLst>
              <a:path w="2469" h="6806" extrusionOk="0">
                <a:moveTo>
                  <a:pt x="901" y="0"/>
                </a:moveTo>
                <a:cubicBezTo>
                  <a:pt x="334" y="801"/>
                  <a:pt x="1" y="1801"/>
                  <a:pt x="1" y="2836"/>
                </a:cubicBezTo>
                <a:lnTo>
                  <a:pt x="1" y="3970"/>
                </a:lnTo>
                <a:cubicBezTo>
                  <a:pt x="1" y="5037"/>
                  <a:pt x="334" y="6004"/>
                  <a:pt x="901" y="6805"/>
                </a:cubicBezTo>
                <a:lnTo>
                  <a:pt x="2469" y="6805"/>
                </a:lnTo>
                <a:cubicBezTo>
                  <a:pt x="1902" y="6004"/>
                  <a:pt x="1568" y="5037"/>
                  <a:pt x="1568" y="3970"/>
                </a:cubicBezTo>
                <a:lnTo>
                  <a:pt x="1568" y="2836"/>
                </a:lnTo>
                <a:cubicBezTo>
                  <a:pt x="1568" y="1801"/>
                  <a:pt x="1902" y="801"/>
                  <a:pt x="2469" y="0"/>
                </a:cubicBezTo>
                <a:close/>
              </a:path>
            </a:pathLst>
          </a:custGeom>
          <a:solidFill>
            <a:srgbClr val="9E3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35" name="Google Shape;7635;p43"/>
          <p:cNvSpPr/>
          <p:nvPr/>
        </p:nvSpPr>
        <p:spPr>
          <a:xfrm>
            <a:off x="4984015" y="4321300"/>
            <a:ext cx="82063" cy="226214"/>
          </a:xfrm>
          <a:custGeom>
            <a:avLst/>
            <a:gdLst/>
            <a:ahLst/>
            <a:cxnLst/>
            <a:rect l="l" t="t" r="r" b="b"/>
            <a:pathLst>
              <a:path w="2469" h="6806" extrusionOk="0">
                <a:moveTo>
                  <a:pt x="901" y="0"/>
                </a:moveTo>
                <a:cubicBezTo>
                  <a:pt x="334" y="801"/>
                  <a:pt x="0" y="1801"/>
                  <a:pt x="0" y="2836"/>
                </a:cubicBezTo>
                <a:lnTo>
                  <a:pt x="0" y="3970"/>
                </a:lnTo>
                <a:cubicBezTo>
                  <a:pt x="0" y="5037"/>
                  <a:pt x="334" y="6004"/>
                  <a:pt x="901" y="6805"/>
                </a:cubicBezTo>
                <a:lnTo>
                  <a:pt x="2469" y="6805"/>
                </a:lnTo>
                <a:cubicBezTo>
                  <a:pt x="1901" y="6004"/>
                  <a:pt x="1535" y="5037"/>
                  <a:pt x="1535" y="3970"/>
                </a:cubicBezTo>
                <a:lnTo>
                  <a:pt x="1535" y="2836"/>
                </a:lnTo>
                <a:cubicBezTo>
                  <a:pt x="1535" y="1801"/>
                  <a:pt x="1901" y="801"/>
                  <a:pt x="2469" y="0"/>
                </a:cubicBezTo>
                <a:close/>
              </a:path>
            </a:pathLst>
          </a:custGeom>
          <a:solidFill>
            <a:srgbClr val="9E3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36" name="Google Shape;7636;p43"/>
          <p:cNvSpPr/>
          <p:nvPr/>
        </p:nvSpPr>
        <p:spPr>
          <a:xfrm>
            <a:off x="4500604" y="4025251"/>
            <a:ext cx="83193" cy="226214"/>
          </a:xfrm>
          <a:custGeom>
            <a:avLst/>
            <a:gdLst/>
            <a:ahLst/>
            <a:cxnLst/>
            <a:rect l="l" t="t" r="r" b="b"/>
            <a:pathLst>
              <a:path w="2503" h="6806" extrusionOk="0">
                <a:moveTo>
                  <a:pt x="934" y="1"/>
                </a:moveTo>
                <a:cubicBezTo>
                  <a:pt x="334" y="801"/>
                  <a:pt x="0" y="1802"/>
                  <a:pt x="0" y="2870"/>
                </a:cubicBezTo>
                <a:lnTo>
                  <a:pt x="0" y="3970"/>
                </a:lnTo>
                <a:cubicBezTo>
                  <a:pt x="0" y="5038"/>
                  <a:pt x="334" y="6005"/>
                  <a:pt x="934" y="6806"/>
                </a:cubicBezTo>
                <a:lnTo>
                  <a:pt x="2502" y="6806"/>
                </a:lnTo>
                <a:cubicBezTo>
                  <a:pt x="1902" y="6005"/>
                  <a:pt x="1568" y="5038"/>
                  <a:pt x="1568" y="3970"/>
                </a:cubicBezTo>
                <a:lnTo>
                  <a:pt x="1568" y="2870"/>
                </a:lnTo>
                <a:cubicBezTo>
                  <a:pt x="1568" y="1802"/>
                  <a:pt x="1902" y="801"/>
                  <a:pt x="2502" y="1"/>
                </a:cubicBezTo>
                <a:close/>
              </a:path>
            </a:pathLst>
          </a:custGeom>
          <a:solidFill>
            <a:srgbClr val="4421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37" name="Google Shape;7637;p43"/>
          <p:cNvSpPr/>
          <p:nvPr/>
        </p:nvSpPr>
        <p:spPr>
          <a:xfrm>
            <a:off x="4418540" y="4025251"/>
            <a:ext cx="82097" cy="226214"/>
          </a:xfrm>
          <a:custGeom>
            <a:avLst/>
            <a:gdLst/>
            <a:ahLst/>
            <a:cxnLst/>
            <a:rect l="l" t="t" r="r" b="b"/>
            <a:pathLst>
              <a:path w="2470" h="6806" extrusionOk="0">
                <a:moveTo>
                  <a:pt x="935" y="1"/>
                </a:moveTo>
                <a:cubicBezTo>
                  <a:pt x="335" y="801"/>
                  <a:pt x="1" y="1802"/>
                  <a:pt x="1" y="2870"/>
                </a:cubicBezTo>
                <a:lnTo>
                  <a:pt x="1" y="3970"/>
                </a:lnTo>
                <a:cubicBezTo>
                  <a:pt x="1" y="5038"/>
                  <a:pt x="335" y="6005"/>
                  <a:pt x="935" y="6806"/>
                </a:cubicBezTo>
                <a:lnTo>
                  <a:pt x="2469" y="6806"/>
                </a:lnTo>
                <a:cubicBezTo>
                  <a:pt x="1902" y="6005"/>
                  <a:pt x="1569" y="5038"/>
                  <a:pt x="1569" y="3970"/>
                </a:cubicBezTo>
                <a:lnTo>
                  <a:pt x="1569" y="2870"/>
                </a:lnTo>
                <a:cubicBezTo>
                  <a:pt x="1569" y="1802"/>
                  <a:pt x="1902" y="801"/>
                  <a:pt x="2469" y="1"/>
                </a:cubicBezTo>
                <a:close/>
              </a:path>
            </a:pathLst>
          </a:custGeom>
          <a:solidFill>
            <a:srgbClr val="4421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38" name="Google Shape;7638;p43"/>
          <p:cNvSpPr/>
          <p:nvPr/>
        </p:nvSpPr>
        <p:spPr>
          <a:xfrm>
            <a:off x="4654728" y="4074045"/>
            <a:ext cx="84290" cy="125305"/>
          </a:xfrm>
          <a:custGeom>
            <a:avLst/>
            <a:gdLst/>
            <a:ahLst/>
            <a:cxnLst/>
            <a:rect l="l" t="t" r="r" b="b"/>
            <a:pathLst>
              <a:path w="2536" h="3770" extrusionOk="0">
                <a:moveTo>
                  <a:pt x="1268" y="1"/>
                </a:moveTo>
                <a:cubicBezTo>
                  <a:pt x="867" y="1"/>
                  <a:pt x="567" y="101"/>
                  <a:pt x="334" y="267"/>
                </a:cubicBezTo>
                <a:cubicBezTo>
                  <a:pt x="100" y="468"/>
                  <a:pt x="0" y="734"/>
                  <a:pt x="0" y="1035"/>
                </a:cubicBezTo>
                <a:cubicBezTo>
                  <a:pt x="0" y="1335"/>
                  <a:pt x="67" y="1535"/>
                  <a:pt x="234" y="1702"/>
                </a:cubicBezTo>
                <a:cubicBezTo>
                  <a:pt x="400" y="1835"/>
                  <a:pt x="667" y="1969"/>
                  <a:pt x="1034" y="2035"/>
                </a:cubicBezTo>
                <a:lnTo>
                  <a:pt x="1334" y="2102"/>
                </a:lnTo>
                <a:cubicBezTo>
                  <a:pt x="1568" y="2135"/>
                  <a:pt x="1768" y="2202"/>
                  <a:pt x="1868" y="2302"/>
                </a:cubicBezTo>
                <a:cubicBezTo>
                  <a:pt x="1968" y="2402"/>
                  <a:pt x="2035" y="2569"/>
                  <a:pt x="2035" y="2736"/>
                </a:cubicBezTo>
                <a:cubicBezTo>
                  <a:pt x="2035" y="2936"/>
                  <a:pt x="1968" y="3103"/>
                  <a:pt x="1801" y="3203"/>
                </a:cubicBezTo>
                <a:cubicBezTo>
                  <a:pt x="1668" y="3303"/>
                  <a:pt x="1434" y="3370"/>
                  <a:pt x="1168" y="3370"/>
                </a:cubicBezTo>
                <a:cubicBezTo>
                  <a:pt x="967" y="3370"/>
                  <a:pt x="801" y="3336"/>
                  <a:pt x="600" y="3270"/>
                </a:cubicBezTo>
                <a:cubicBezTo>
                  <a:pt x="400" y="3236"/>
                  <a:pt x="200" y="3136"/>
                  <a:pt x="0" y="3036"/>
                </a:cubicBezTo>
                <a:lnTo>
                  <a:pt x="0" y="3536"/>
                </a:lnTo>
                <a:cubicBezTo>
                  <a:pt x="200" y="3603"/>
                  <a:pt x="400" y="3670"/>
                  <a:pt x="600" y="3703"/>
                </a:cubicBezTo>
                <a:cubicBezTo>
                  <a:pt x="801" y="3737"/>
                  <a:pt x="1001" y="3770"/>
                  <a:pt x="1168" y="3770"/>
                </a:cubicBezTo>
                <a:cubicBezTo>
                  <a:pt x="1601" y="3770"/>
                  <a:pt x="1968" y="3670"/>
                  <a:pt x="2202" y="3503"/>
                </a:cubicBezTo>
                <a:cubicBezTo>
                  <a:pt x="2435" y="3303"/>
                  <a:pt x="2535" y="3036"/>
                  <a:pt x="2535" y="2702"/>
                </a:cubicBezTo>
                <a:cubicBezTo>
                  <a:pt x="2535" y="2402"/>
                  <a:pt x="2468" y="2169"/>
                  <a:pt x="2268" y="2002"/>
                </a:cubicBezTo>
                <a:cubicBezTo>
                  <a:pt x="2102" y="1802"/>
                  <a:pt x="1835" y="1702"/>
                  <a:pt x="1468" y="1635"/>
                </a:cubicBezTo>
                <a:lnTo>
                  <a:pt x="1168" y="1568"/>
                </a:lnTo>
                <a:cubicBezTo>
                  <a:pt x="901" y="1502"/>
                  <a:pt x="734" y="1435"/>
                  <a:pt x="634" y="1368"/>
                </a:cubicBezTo>
                <a:cubicBezTo>
                  <a:pt x="534" y="1268"/>
                  <a:pt x="500" y="1168"/>
                  <a:pt x="500" y="1001"/>
                </a:cubicBezTo>
                <a:cubicBezTo>
                  <a:pt x="500" y="801"/>
                  <a:pt x="567" y="668"/>
                  <a:pt x="701" y="568"/>
                </a:cubicBezTo>
                <a:cubicBezTo>
                  <a:pt x="834" y="468"/>
                  <a:pt x="1067" y="401"/>
                  <a:pt x="1334" y="401"/>
                </a:cubicBezTo>
                <a:cubicBezTo>
                  <a:pt x="1468" y="401"/>
                  <a:pt x="1635" y="434"/>
                  <a:pt x="1801" y="468"/>
                </a:cubicBezTo>
                <a:cubicBezTo>
                  <a:pt x="1968" y="501"/>
                  <a:pt x="2135" y="568"/>
                  <a:pt x="2335" y="668"/>
                </a:cubicBezTo>
                <a:lnTo>
                  <a:pt x="2335" y="201"/>
                </a:lnTo>
                <a:cubicBezTo>
                  <a:pt x="2135" y="134"/>
                  <a:pt x="1968" y="67"/>
                  <a:pt x="1801" y="67"/>
                </a:cubicBezTo>
                <a:cubicBezTo>
                  <a:pt x="1601" y="34"/>
                  <a:pt x="1434" y="1"/>
                  <a:pt x="1268" y="1"/>
                </a:cubicBezTo>
                <a:close/>
              </a:path>
            </a:pathLst>
          </a:custGeom>
          <a:solidFill>
            <a:srgbClr val="4421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39" name="Google Shape;7639;p43"/>
          <p:cNvSpPr/>
          <p:nvPr/>
        </p:nvSpPr>
        <p:spPr>
          <a:xfrm>
            <a:off x="4757831" y="4074045"/>
            <a:ext cx="97585" cy="125305"/>
          </a:xfrm>
          <a:custGeom>
            <a:avLst/>
            <a:gdLst/>
            <a:ahLst/>
            <a:cxnLst/>
            <a:rect l="l" t="t" r="r" b="b"/>
            <a:pathLst>
              <a:path w="2936" h="3770" extrusionOk="0">
                <a:moveTo>
                  <a:pt x="1768" y="1"/>
                </a:moveTo>
                <a:cubicBezTo>
                  <a:pt x="1234" y="1"/>
                  <a:pt x="801" y="167"/>
                  <a:pt x="467" y="501"/>
                </a:cubicBezTo>
                <a:cubicBezTo>
                  <a:pt x="167" y="834"/>
                  <a:pt x="0" y="1301"/>
                  <a:pt x="0" y="1902"/>
                </a:cubicBezTo>
                <a:cubicBezTo>
                  <a:pt x="0" y="2469"/>
                  <a:pt x="167" y="2936"/>
                  <a:pt x="467" y="3270"/>
                </a:cubicBezTo>
                <a:cubicBezTo>
                  <a:pt x="801" y="3603"/>
                  <a:pt x="1234" y="3770"/>
                  <a:pt x="1768" y="3770"/>
                </a:cubicBezTo>
                <a:cubicBezTo>
                  <a:pt x="1968" y="3770"/>
                  <a:pt x="2202" y="3737"/>
                  <a:pt x="2369" y="3670"/>
                </a:cubicBezTo>
                <a:cubicBezTo>
                  <a:pt x="2569" y="3636"/>
                  <a:pt x="2769" y="3536"/>
                  <a:pt x="2936" y="3403"/>
                </a:cubicBezTo>
                <a:lnTo>
                  <a:pt x="2936" y="2903"/>
                </a:lnTo>
                <a:cubicBezTo>
                  <a:pt x="2769" y="3069"/>
                  <a:pt x="2569" y="3169"/>
                  <a:pt x="2402" y="3236"/>
                </a:cubicBezTo>
                <a:cubicBezTo>
                  <a:pt x="2202" y="3336"/>
                  <a:pt x="2002" y="3370"/>
                  <a:pt x="1802" y="3370"/>
                </a:cubicBezTo>
                <a:cubicBezTo>
                  <a:pt x="1401" y="3370"/>
                  <a:pt x="1068" y="3236"/>
                  <a:pt x="834" y="3003"/>
                </a:cubicBezTo>
                <a:cubicBezTo>
                  <a:pt x="634" y="2736"/>
                  <a:pt x="534" y="2369"/>
                  <a:pt x="534" y="1902"/>
                </a:cubicBezTo>
                <a:cubicBezTo>
                  <a:pt x="534" y="1402"/>
                  <a:pt x="634" y="1035"/>
                  <a:pt x="834" y="801"/>
                </a:cubicBezTo>
                <a:cubicBezTo>
                  <a:pt x="1068" y="534"/>
                  <a:pt x="1401" y="401"/>
                  <a:pt x="1802" y="401"/>
                </a:cubicBezTo>
                <a:cubicBezTo>
                  <a:pt x="2002" y="401"/>
                  <a:pt x="2202" y="434"/>
                  <a:pt x="2402" y="534"/>
                </a:cubicBezTo>
                <a:cubicBezTo>
                  <a:pt x="2569" y="601"/>
                  <a:pt x="2769" y="701"/>
                  <a:pt x="2936" y="868"/>
                </a:cubicBezTo>
                <a:lnTo>
                  <a:pt x="2936" y="367"/>
                </a:lnTo>
                <a:cubicBezTo>
                  <a:pt x="2769" y="234"/>
                  <a:pt x="2569" y="167"/>
                  <a:pt x="2369" y="101"/>
                </a:cubicBezTo>
                <a:cubicBezTo>
                  <a:pt x="2202" y="34"/>
                  <a:pt x="2002" y="1"/>
                  <a:pt x="1768" y="1"/>
                </a:cubicBezTo>
                <a:close/>
              </a:path>
            </a:pathLst>
          </a:custGeom>
          <a:solidFill>
            <a:srgbClr val="4421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40" name="Google Shape;7640;p43"/>
          <p:cNvSpPr/>
          <p:nvPr/>
        </p:nvSpPr>
        <p:spPr>
          <a:xfrm>
            <a:off x="4879780" y="4076272"/>
            <a:ext cx="16652" cy="120885"/>
          </a:xfrm>
          <a:custGeom>
            <a:avLst/>
            <a:gdLst/>
            <a:ahLst/>
            <a:cxnLst/>
            <a:rect l="l" t="t" r="r" b="b"/>
            <a:pathLst>
              <a:path w="501" h="3637" extrusionOk="0">
                <a:moveTo>
                  <a:pt x="1" y="0"/>
                </a:moveTo>
                <a:lnTo>
                  <a:pt x="1" y="3636"/>
                </a:lnTo>
                <a:lnTo>
                  <a:pt x="501" y="3636"/>
                </a:lnTo>
                <a:lnTo>
                  <a:pt x="501" y="0"/>
                </a:lnTo>
                <a:close/>
              </a:path>
            </a:pathLst>
          </a:custGeom>
          <a:solidFill>
            <a:srgbClr val="4421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41" name="Google Shape;7641;p43"/>
          <p:cNvSpPr/>
          <p:nvPr/>
        </p:nvSpPr>
        <p:spPr>
          <a:xfrm>
            <a:off x="4928573" y="4076272"/>
            <a:ext cx="77643" cy="120885"/>
          </a:xfrm>
          <a:custGeom>
            <a:avLst/>
            <a:gdLst/>
            <a:ahLst/>
            <a:cxnLst/>
            <a:rect l="l" t="t" r="r" b="b"/>
            <a:pathLst>
              <a:path w="2336" h="3637" extrusionOk="0">
                <a:moveTo>
                  <a:pt x="0" y="0"/>
                </a:moveTo>
                <a:lnTo>
                  <a:pt x="0" y="3636"/>
                </a:lnTo>
                <a:lnTo>
                  <a:pt x="2335" y="3636"/>
                </a:lnTo>
                <a:lnTo>
                  <a:pt x="2335" y="3203"/>
                </a:lnTo>
                <a:lnTo>
                  <a:pt x="501" y="3203"/>
                </a:lnTo>
                <a:lnTo>
                  <a:pt x="501" y="1902"/>
                </a:lnTo>
                <a:lnTo>
                  <a:pt x="2235" y="1902"/>
                </a:lnTo>
                <a:lnTo>
                  <a:pt x="2235" y="1501"/>
                </a:lnTo>
                <a:lnTo>
                  <a:pt x="501" y="1501"/>
                </a:lnTo>
                <a:lnTo>
                  <a:pt x="501" y="434"/>
                </a:lnTo>
                <a:lnTo>
                  <a:pt x="2302" y="434"/>
                </a:lnTo>
                <a:lnTo>
                  <a:pt x="2302" y="0"/>
                </a:lnTo>
                <a:close/>
              </a:path>
            </a:pathLst>
          </a:custGeom>
          <a:solidFill>
            <a:srgbClr val="4421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42" name="Google Shape;7642;p43"/>
          <p:cNvSpPr/>
          <p:nvPr/>
        </p:nvSpPr>
        <p:spPr>
          <a:xfrm>
            <a:off x="5033905" y="4076272"/>
            <a:ext cx="90938" cy="120885"/>
          </a:xfrm>
          <a:custGeom>
            <a:avLst/>
            <a:gdLst/>
            <a:ahLst/>
            <a:cxnLst/>
            <a:rect l="l" t="t" r="r" b="b"/>
            <a:pathLst>
              <a:path w="2736" h="3637" extrusionOk="0">
                <a:moveTo>
                  <a:pt x="0" y="0"/>
                </a:moveTo>
                <a:lnTo>
                  <a:pt x="0" y="3636"/>
                </a:lnTo>
                <a:lnTo>
                  <a:pt x="467" y="3636"/>
                </a:lnTo>
                <a:lnTo>
                  <a:pt x="467" y="601"/>
                </a:lnTo>
                <a:lnTo>
                  <a:pt x="2068" y="3636"/>
                </a:lnTo>
                <a:lnTo>
                  <a:pt x="2735" y="3636"/>
                </a:lnTo>
                <a:lnTo>
                  <a:pt x="2735" y="0"/>
                </a:lnTo>
                <a:lnTo>
                  <a:pt x="2268" y="0"/>
                </a:lnTo>
                <a:lnTo>
                  <a:pt x="2268" y="3036"/>
                </a:lnTo>
                <a:lnTo>
                  <a:pt x="634" y="0"/>
                </a:lnTo>
                <a:close/>
              </a:path>
            </a:pathLst>
          </a:custGeom>
          <a:solidFill>
            <a:srgbClr val="4421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43" name="Google Shape;7643;p43"/>
          <p:cNvSpPr/>
          <p:nvPr/>
        </p:nvSpPr>
        <p:spPr>
          <a:xfrm>
            <a:off x="5150303" y="4074045"/>
            <a:ext cx="97619" cy="125305"/>
          </a:xfrm>
          <a:custGeom>
            <a:avLst/>
            <a:gdLst/>
            <a:ahLst/>
            <a:cxnLst/>
            <a:rect l="l" t="t" r="r" b="b"/>
            <a:pathLst>
              <a:path w="2937" h="3770" extrusionOk="0">
                <a:moveTo>
                  <a:pt x="1769" y="1"/>
                </a:moveTo>
                <a:cubicBezTo>
                  <a:pt x="1202" y="1"/>
                  <a:pt x="801" y="167"/>
                  <a:pt x="468" y="501"/>
                </a:cubicBezTo>
                <a:cubicBezTo>
                  <a:pt x="167" y="834"/>
                  <a:pt x="1" y="1301"/>
                  <a:pt x="1" y="1902"/>
                </a:cubicBezTo>
                <a:cubicBezTo>
                  <a:pt x="1" y="2469"/>
                  <a:pt x="167" y="2936"/>
                  <a:pt x="468" y="3270"/>
                </a:cubicBezTo>
                <a:cubicBezTo>
                  <a:pt x="801" y="3603"/>
                  <a:pt x="1202" y="3770"/>
                  <a:pt x="1769" y="3770"/>
                </a:cubicBezTo>
                <a:cubicBezTo>
                  <a:pt x="1969" y="3770"/>
                  <a:pt x="2169" y="3737"/>
                  <a:pt x="2369" y="3670"/>
                </a:cubicBezTo>
                <a:cubicBezTo>
                  <a:pt x="2569" y="3636"/>
                  <a:pt x="2736" y="3536"/>
                  <a:pt x="2936" y="3403"/>
                </a:cubicBezTo>
                <a:lnTo>
                  <a:pt x="2936" y="2903"/>
                </a:lnTo>
                <a:cubicBezTo>
                  <a:pt x="2769" y="3069"/>
                  <a:pt x="2569" y="3169"/>
                  <a:pt x="2402" y="3236"/>
                </a:cubicBezTo>
                <a:cubicBezTo>
                  <a:pt x="2202" y="3336"/>
                  <a:pt x="2002" y="3370"/>
                  <a:pt x="1802" y="3370"/>
                </a:cubicBezTo>
                <a:cubicBezTo>
                  <a:pt x="1368" y="3370"/>
                  <a:pt x="1068" y="3236"/>
                  <a:pt x="835" y="3003"/>
                </a:cubicBezTo>
                <a:cubicBezTo>
                  <a:pt x="634" y="2736"/>
                  <a:pt x="501" y="2369"/>
                  <a:pt x="501" y="1902"/>
                </a:cubicBezTo>
                <a:cubicBezTo>
                  <a:pt x="501" y="1402"/>
                  <a:pt x="634" y="1035"/>
                  <a:pt x="835" y="801"/>
                </a:cubicBezTo>
                <a:cubicBezTo>
                  <a:pt x="1068" y="534"/>
                  <a:pt x="1368" y="401"/>
                  <a:pt x="1802" y="401"/>
                </a:cubicBezTo>
                <a:cubicBezTo>
                  <a:pt x="2002" y="401"/>
                  <a:pt x="2202" y="434"/>
                  <a:pt x="2402" y="534"/>
                </a:cubicBezTo>
                <a:cubicBezTo>
                  <a:pt x="2569" y="601"/>
                  <a:pt x="2769" y="701"/>
                  <a:pt x="2936" y="868"/>
                </a:cubicBezTo>
                <a:lnTo>
                  <a:pt x="2936" y="367"/>
                </a:lnTo>
                <a:cubicBezTo>
                  <a:pt x="2736" y="234"/>
                  <a:pt x="2569" y="167"/>
                  <a:pt x="2369" y="101"/>
                </a:cubicBezTo>
                <a:cubicBezTo>
                  <a:pt x="2202" y="34"/>
                  <a:pt x="1969" y="1"/>
                  <a:pt x="1769" y="1"/>
                </a:cubicBezTo>
                <a:close/>
              </a:path>
            </a:pathLst>
          </a:custGeom>
          <a:solidFill>
            <a:srgbClr val="4421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44" name="Google Shape;7644;p43"/>
          <p:cNvSpPr/>
          <p:nvPr/>
        </p:nvSpPr>
        <p:spPr>
          <a:xfrm>
            <a:off x="5272253" y="4076272"/>
            <a:ext cx="77643" cy="120885"/>
          </a:xfrm>
          <a:custGeom>
            <a:avLst/>
            <a:gdLst/>
            <a:ahLst/>
            <a:cxnLst/>
            <a:rect l="l" t="t" r="r" b="b"/>
            <a:pathLst>
              <a:path w="2336" h="3637" extrusionOk="0">
                <a:moveTo>
                  <a:pt x="1" y="0"/>
                </a:moveTo>
                <a:lnTo>
                  <a:pt x="1" y="3636"/>
                </a:lnTo>
                <a:lnTo>
                  <a:pt x="2336" y="3636"/>
                </a:lnTo>
                <a:lnTo>
                  <a:pt x="2336" y="3203"/>
                </a:lnTo>
                <a:lnTo>
                  <a:pt x="501" y="3203"/>
                </a:lnTo>
                <a:lnTo>
                  <a:pt x="501" y="1902"/>
                </a:lnTo>
                <a:lnTo>
                  <a:pt x="2236" y="1902"/>
                </a:lnTo>
                <a:lnTo>
                  <a:pt x="2236" y="1501"/>
                </a:lnTo>
                <a:lnTo>
                  <a:pt x="501" y="1501"/>
                </a:lnTo>
                <a:lnTo>
                  <a:pt x="501" y="434"/>
                </a:lnTo>
                <a:lnTo>
                  <a:pt x="2303" y="434"/>
                </a:lnTo>
                <a:lnTo>
                  <a:pt x="2303" y="0"/>
                </a:lnTo>
                <a:close/>
              </a:path>
            </a:pathLst>
          </a:custGeom>
          <a:solidFill>
            <a:srgbClr val="4421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45" name="Google Shape;7645;p43"/>
          <p:cNvSpPr/>
          <p:nvPr/>
        </p:nvSpPr>
        <p:spPr>
          <a:xfrm>
            <a:off x="4333185" y="4363413"/>
            <a:ext cx="75416" cy="125339"/>
          </a:xfrm>
          <a:custGeom>
            <a:avLst/>
            <a:gdLst/>
            <a:ahLst/>
            <a:cxnLst/>
            <a:rect l="l" t="t" r="r" b="b"/>
            <a:pathLst>
              <a:path w="2269" h="3771" extrusionOk="0">
                <a:moveTo>
                  <a:pt x="0" y="1"/>
                </a:moveTo>
                <a:lnTo>
                  <a:pt x="0" y="3770"/>
                </a:lnTo>
                <a:lnTo>
                  <a:pt x="434" y="3770"/>
                </a:lnTo>
                <a:lnTo>
                  <a:pt x="434" y="2236"/>
                </a:lnTo>
                <a:cubicBezTo>
                  <a:pt x="434" y="1969"/>
                  <a:pt x="501" y="1769"/>
                  <a:pt x="634" y="1602"/>
                </a:cubicBezTo>
                <a:cubicBezTo>
                  <a:pt x="801" y="1468"/>
                  <a:pt x="968" y="1368"/>
                  <a:pt x="1235" y="1368"/>
                </a:cubicBezTo>
                <a:cubicBezTo>
                  <a:pt x="1435" y="1368"/>
                  <a:pt x="1568" y="1435"/>
                  <a:pt x="1668" y="1569"/>
                </a:cubicBezTo>
                <a:cubicBezTo>
                  <a:pt x="1768" y="1702"/>
                  <a:pt x="1835" y="1902"/>
                  <a:pt x="1835" y="2136"/>
                </a:cubicBezTo>
                <a:lnTo>
                  <a:pt x="1835" y="3770"/>
                </a:lnTo>
                <a:lnTo>
                  <a:pt x="2269" y="3770"/>
                </a:lnTo>
                <a:lnTo>
                  <a:pt x="2269" y="2136"/>
                </a:lnTo>
                <a:cubicBezTo>
                  <a:pt x="2269" y="1769"/>
                  <a:pt x="2202" y="1468"/>
                  <a:pt x="2035" y="1268"/>
                </a:cubicBezTo>
                <a:cubicBezTo>
                  <a:pt x="1868" y="1102"/>
                  <a:pt x="1635" y="1001"/>
                  <a:pt x="1335" y="1001"/>
                </a:cubicBezTo>
                <a:cubicBezTo>
                  <a:pt x="1135" y="1001"/>
                  <a:pt x="968" y="1035"/>
                  <a:pt x="801" y="1102"/>
                </a:cubicBezTo>
                <a:cubicBezTo>
                  <a:pt x="668" y="1202"/>
                  <a:pt x="534" y="1302"/>
                  <a:pt x="434" y="1468"/>
                </a:cubicBezTo>
                <a:lnTo>
                  <a:pt x="434" y="1"/>
                </a:lnTo>
                <a:close/>
              </a:path>
            </a:pathLst>
          </a:custGeom>
          <a:solidFill>
            <a:srgbClr val="9E3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46" name="Google Shape;7646;p43"/>
          <p:cNvSpPr/>
          <p:nvPr/>
        </p:nvSpPr>
        <p:spPr>
          <a:xfrm>
            <a:off x="4438515" y="4363413"/>
            <a:ext cx="14458" cy="125339"/>
          </a:xfrm>
          <a:custGeom>
            <a:avLst/>
            <a:gdLst/>
            <a:ahLst/>
            <a:cxnLst/>
            <a:rect l="l" t="t" r="r" b="b"/>
            <a:pathLst>
              <a:path w="435" h="3771" extrusionOk="0">
                <a:moveTo>
                  <a:pt x="0" y="1"/>
                </a:moveTo>
                <a:lnTo>
                  <a:pt x="0" y="568"/>
                </a:lnTo>
                <a:lnTo>
                  <a:pt x="434" y="568"/>
                </a:lnTo>
                <a:lnTo>
                  <a:pt x="434" y="1"/>
                </a:lnTo>
                <a:close/>
                <a:moveTo>
                  <a:pt x="0" y="1068"/>
                </a:moveTo>
                <a:lnTo>
                  <a:pt x="0" y="3770"/>
                </a:lnTo>
                <a:lnTo>
                  <a:pt x="434" y="3770"/>
                </a:lnTo>
                <a:lnTo>
                  <a:pt x="434" y="1068"/>
                </a:lnTo>
                <a:close/>
              </a:path>
            </a:pathLst>
          </a:custGeom>
          <a:solidFill>
            <a:srgbClr val="9E3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47" name="Google Shape;7647;p43"/>
          <p:cNvSpPr/>
          <p:nvPr/>
        </p:nvSpPr>
        <p:spPr>
          <a:xfrm>
            <a:off x="4477303" y="4396684"/>
            <a:ext cx="68802" cy="94262"/>
          </a:xfrm>
          <a:custGeom>
            <a:avLst/>
            <a:gdLst/>
            <a:ahLst/>
            <a:cxnLst/>
            <a:rect l="l" t="t" r="r" b="b"/>
            <a:pathLst>
              <a:path w="2070" h="2836" extrusionOk="0">
                <a:moveTo>
                  <a:pt x="1068" y="0"/>
                </a:moveTo>
                <a:cubicBezTo>
                  <a:pt x="735" y="0"/>
                  <a:pt x="468" y="67"/>
                  <a:pt x="301" y="201"/>
                </a:cubicBezTo>
                <a:cubicBezTo>
                  <a:pt x="101" y="334"/>
                  <a:pt x="34" y="534"/>
                  <a:pt x="34" y="801"/>
                </a:cubicBezTo>
                <a:cubicBezTo>
                  <a:pt x="34" y="1001"/>
                  <a:pt x="101" y="1168"/>
                  <a:pt x="201" y="1301"/>
                </a:cubicBezTo>
                <a:cubicBezTo>
                  <a:pt x="334" y="1401"/>
                  <a:pt x="535" y="1502"/>
                  <a:pt x="801" y="1568"/>
                </a:cubicBezTo>
                <a:lnTo>
                  <a:pt x="968" y="1602"/>
                </a:lnTo>
                <a:cubicBezTo>
                  <a:pt x="1235" y="1668"/>
                  <a:pt x="1435" y="1702"/>
                  <a:pt x="1502" y="1768"/>
                </a:cubicBezTo>
                <a:cubicBezTo>
                  <a:pt x="1569" y="1835"/>
                  <a:pt x="1635" y="1935"/>
                  <a:pt x="1635" y="2069"/>
                </a:cubicBezTo>
                <a:cubicBezTo>
                  <a:pt x="1635" y="2202"/>
                  <a:pt x="1569" y="2302"/>
                  <a:pt x="1469" y="2369"/>
                </a:cubicBezTo>
                <a:cubicBezTo>
                  <a:pt x="1335" y="2436"/>
                  <a:pt x="1168" y="2469"/>
                  <a:pt x="968" y="2469"/>
                </a:cubicBezTo>
                <a:cubicBezTo>
                  <a:pt x="801" y="2469"/>
                  <a:pt x="668" y="2436"/>
                  <a:pt x="501" y="2402"/>
                </a:cubicBezTo>
                <a:cubicBezTo>
                  <a:pt x="334" y="2369"/>
                  <a:pt x="168" y="2302"/>
                  <a:pt x="1" y="2202"/>
                </a:cubicBezTo>
                <a:lnTo>
                  <a:pt x="1" y="2669"/>
                </a:lnTo>
                <a:cubicBezTo>
                  <a:pt x="168" y="2736"/>
                  <a:pt x="334" y="2769"/>
                  <a:pt x="501" y="2802"/>
                </a:cubicBezTo>
                <a:cubicBezTo>
                  <a:pt x="668" y="2836"/>
                  <a:pt x="801" y="2836"/>
                  <a:pt x="968" y="2836"/>
                </a:cubicBezTo>
                <a:cubicBezTo>
                  <a:pt x="1302" y="2836"/>
                  <a:pt x="1569" y="2769"/>
                  <a:pt x="1769" y="2636"/>
                </a:cubicBezTo>
                <a:cubicBezTo>
                  <a:pt x="1969" y="2469"/>
                  <a:pt x="2069" y="2269"/>
                  <a:pt x="2069" y="2035"/>
                </a:cubicBezTo>
                <a:cubicBezTo>
                  <a:pt x="2069" y="1802"/>
                  <a:pt x="2002" y="1635"/>
                  <a:pt x="1869" y="1502"/>
                </a:cubicBezTo>
                <a:cubicBezTo>
                  <a:pt x="1735" y="1368"/>
                  <a:pt x="1535" y="1301"/>
                  <a:pt x="1202" y="1235"/>
                </a:cubicBezTo>
                <a:lnTo>
                  <a:pt x="1068" y="1168"/>
                </a:lnTo>
                <a:cubicBezTo>
                  <a:pt x="801" y="1135"/>
                  <a:pt x="668" y="1068"/>
                  <a:pt x="568" y="1001"/>
                </a:cubicBezTo>
                <a:cubicBezTo>
                  <a:pt x="501" y="968"/>
                  <a:pt x="468" y="868"/>
                  <a:pt x="468" y="768"/>
                </a:cubicBezTo>
                <a:cubicBezTo>
                  <a:pt x="468" y="634"/>
                  <a:pt x="501" y="534"/>
                  <a:pt x="635" y="467"/>
                </a:cubicBezTo>
                <a:cubicBezTo>
                  <a:pt x="735" y="401"/>
                  <a:pt x="902" y="367"/>
                  <a:pt x="1135" y="367"/>
                </a:cubicBezTo>
                <a:cubicBezTo>
                  <a:pt x="1268" y="367"/>
                  <a:pt x="1402" y="367"/>
                  <a:pt x="1535" y="401"/>
                </a:cubicBezTo>
                <a:cubicBezTo>
                  <a:pt x="1669" y="434"/>
                  <a:pt x="1802" y="501"/>
                  <a:pt x="1936" y="568"/>
                </a:cubicBezTo>
                <a:lnTo>
                  <a:pt x="1936" y="134"/>
                </a:lnTo>
                <a:cubicBezTo>
                  <a:pt x="1802" y="101"/>
                  <a:pt x="1669" y="34"/>
                  <a:pt x="1535" y="34"/>
                </a:cubicBezTo>
                <a:cubicBezTo>
                  <a:pt x="1402" y="0"/>
                  <a:pt x="1235" y="0"/>
                  <a:pt x="1068" y="0"/>
                </a:cubicBezTo>
                <a:close/>
              </a:path>
            </a:pathLst>
          </a:custGeom>
          <a:solidFill>
            <a:srgbClr val="9E3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48" name="Google Shape;7648;p43"/>
          <p:cNvSpPr/>
          <p:nvPr/>
        </p:nvSpPr>
        <p:spPr>
          <a:xfrm>
            <a:off x="4559368" y="4372287"/>
            <a:ext cx="56570" cy="116464"/>
          </a:xfrm>
          <a:custGeom>
            <a:avLst/>
            <a:gdLst/>
            <a:ahLst/>
            <a:cxnLst/>
            <a:rect l="l" t="t" r="r" b="b"/>
            <a:pathLst>
              <a:path w="1702" h="3504" extrusionOk="0">
                <a:moveTo>
                  <a:pt x="334" y="1"/>
                </a:moveTo>
                <a:lnTo>
                  <a:pt x="334" y="801"/>
                </a:lnTo>
                <a:lnTo>
                  <a:pt x="0" y="801"/>
                </a:lnTo>
                <a:lnTo>
                  <a:pt x="0" y="1135"/>
                </a:lnTo>
                <a:lnTo>
                  <a:pt x="334" y="1135"/>
                </a:lnTo>
                <a:lnTo>
                  <a:pt x="334" y="2602"/>
                </a:lnTo>
                <a:cubicBezTo>
                  <a:pt x="334" y="2969"/>
                  <a:pt x="401" y="3203"/>
                  <a:pt x="501" y="3303"/>
                </a:cubicBezTo>
                <a:cubicBezTo>
                  <a:pt x="634" y="3436"/>
                  <a:pt x="901" y="3503"/>
                  <a:pt x="1235" y="3503"/>
                </a:cubicBezTo>
                <a:lnTo>
                  <a:pt x="1702" y="3503"/>
                </a:lnTo>
                <a:lnTo>
                  <a:pt x="1702" y="3136"/>
                </a:lnTo>
                <a:lnTo>
                  <a:pt x="1235" y="3136"/>
                </a:lnTo>
                <a:cubicBezTo>
                  <a:pt x="1034" y="3136"/>
                  <a:pt x="934" y="3103"/>
                  <a:pt x="868" y="3036"/>
                </a:cubicBezTo>
                <a:cubicBezTo>
                  <a:pt x="801" y="2969"/>
                  <a:pt x="768" y="2836"/>
                  <a:pt x="768" y="2602"/>
                </a:cubicBezTo>
                <a:lnTo>
                  <a:pt x="768" y="1135"/>
                </a:lnTo>
                <a:lnTo>
                  <a:pt x="1702" y="1135"/>
                </a:lnTo>
                <a:lnTo>
                  <a:pt x="1702" y="801"/>
                </a:lnTo>
                <a:lnTo>
                  <a:pt x="768" y="801"/>
                </a:lnTo>
                <a:lnTo>
                  <a:pt x="768" y="1"/>
                </a:lnTo>
                <a:close/>
              </a:path>
            </a:pathLst>
          </a:custGeom>
          <a:solidFill>
            <a:srgbClr val="9E3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49" name="Google Shape;7649;p43"/>
          <p:cNvSpPr/>
          <p:nvPr/>
        </p:nvSpPr>
        <p:spPr>
          <a:xfrm>
            <a:off x="4628104" y="4396684"/>
            <a:ext cx="83193" cy="94262"/>
          </a:xfrm>
          <a:custGeom>
            <a:avLst/>
            <a:gdLst/>
            <a:ahLst/>
            <a:cxnLst/>
            <a:rect l="l" t="t" r="r" b="b"/>
            <a:pathLst>
              <a:path w="2503" h="2836" extrusionOk="0">
                <a:moveTo>
                  <a:pt x="1268" y="367"/>
                </a:moveTo>
                <a:cubicBezTo>
                  <a:pt x="1502" y="367"/>
                  <a:pt x="1702" y="467"/>
                  <a:pt x="1835" y="668"/>
                </a:cubicBezTo>
                <a:cubicBezTo>
                  <a:pt x="1969" y="834"/>
                  <a:pt x="2035" y="1101"/>
                  <a:pt x="2035" y="1401"/>
                </a:cubicBezTo>
                <a:cubicBezTo>
                  <a:pt x="2035" y="1735"/>
                  <a:pt x="1969" y="2002"/>
                  <a:pt x="1835" y="2169"/>
                </a:cubicBezTo>
                <a:cubicBezTo>
                  <a:pt x="1702" y="2369"/>
                  <a:pt x="1502" y="2469"/>
                  <a:pt x="1268" y="2469"/>
                </a:cubicBezTo>
                <a:cubicBezTo>
                  <a:pt x="1035" y="2469"/>
                  <a:pt x="834" y="2369"/>
                  <a:pt x="701" y="2202"/>
                </a:cubicBezTo>
                <a:cubicBezTo>
                  <a:pt x="568" y="2002"/>
                  <a:pt x="501" y="1735"/>
                  <a:pt x="501" y="1401"/>
                </a:cubicBezTo>
                <a:cubicBezTo>
                  <a:pt x="501" y="1101"/>
                  <a:pt x="568" y="834"/>
                  <a:pt x="701" y="634"/>
                </a:cubicBezTo>
                <a:cubicBezTo>
                  <a:pt x="834" y="467"/>
                  <a:pt x="1035" y="367"/>
                  <a:pt x="1268" y="367"/>
                </a:cubicBezTo>
                <a:close/>
                <a:moveTo>
                  <a:pt x="1268" y="0"/>
                </a:moveTo>
                <a:cubicBezTo>
                  <a:pt x="868" y="0"/>
                  <a:pt x="568" y="101"/>
                  <a:pt x="334" y="367"/>
                </a:cubicBezTo>
                <a:cubicBezTo>
                  <a:pt x="134" y="634"/>
                  <a:pt x="0" y="968"/>
                  <a:pt x="0" y="1401"/>
                </a:cubicBezTo>
                <a:cubicBezTo>
                  <a:pt x="0" y="1868"/>
                  <a:pt x="134" y="2202"/>
                  <a:pt x="334" y="2469"/>
                </a:cubicBezTo>
                <a:cubicBezTo>
                  <a:pt x="568" y="2736"/>
                  <a:pt x="868" y="2836"/>
                  <a:pt x="1268" y="2836"/>
                </a:cubicBezTo>
                <a:cubicBezTo>
                  <a:pt x="1668" y="2836"/>
                  <a:pt x="1969" y="2736"/>
                  <a:pt x="2169" y="2469"/>
                </a:cubicBezTo>
                <a:cubicBezTo>
                  <a:pt x="2402" y="2202"/>
                  <a:pt x="2502" y="1868"/>
                  <a:pt x="2502" y="1401"/>
                </a:cubicBezTo>
                <a:cubicBezTo>
                  <a:pt x="2502" y="968"/>
                  <a:pt x="2402" y="634"/>
                  <a:pt x="2169" y="367"/>
                </a:cubicBezTo>
                <a:cubicBezTo>
                  <a:pt x="1969" y="101"/>
                  <a:pt x="1668" y="0"/>
                  <a:pt x="1268" y="0"/>
                </a:cubicBezTo>
                <a:close/>
              </a:path>
            </a:pathLst>
          </a:custGeom>
          <a:solidFill>
            <a:srgbClr val="9E3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50" name="Google Shape;7650;p43"/>
          <p:cNvSpPr/>
          <p:nvPr/>
        </p:nvSpPr>
        <p:spPr>
          <a:xfrm>
            <a:off x="4735662" y="4396683"/>
            <a:ext cx="53246" cy="92068"/>
          </a:xfrm>
          <a:custGeom>
            <a:avLst/>
            <a:gdLst/>
            <a:ahLst/>
            <a:cxnLst/>
            <a:rect l="l" t="t" r="r" b="b"/>
            <a:pathLst>
              <a:path w="1602" h="2770" extrusionOk="0">
                <a:moveTo>
                  <a:pt x="1368" y="0"/>
                </a:moveTo>
                <a:cubicBezTo>
                  <a:pt x="1134" y="0"/>
                  <a:pt x="967" y="34"/>
                  <a:pt x="801" y="101"/>
                </a:cubicBezTo>
                <a:cubicBezTo>
                  <a:pt x="667" y="201"/>
                  <a:pt x="534" y="301"/>
                  <a:pt x="434" y="467"/>
                </a:cubicBezTo>
                <a:lnTo>
                  <a:pt x="434" y="67"/>
                </a:lnTo>
                <a:lnTo>
                  <a:pt x="0" y="67"/>
                </a:lnTo>
                <a:lnTo>
                  <a:pt x="0" y="2769"/>
                </a:lnTo>
                <a:lnTo>
                  <a:pt x="434" y="2769"/>
                </a:lnTo>
                <a:lnTo>
                  <a:pt x="434" y="1335"/>
                </a:lnTo>
                <a:cubicBezTo>
                  <a:pt x="434" y="1035"/>
                  <a:pt x="500" y="801"/>
                  <a:pt x="667" y="634"/>
                </a:cubicBezTo>
                <a:cubicBezTo>
                  <a:pt x="801" y="467"/>
                  <a:pt x="967" y="401"/>
                  <a:pt x="1234" y="401"/>
                </a:cubicBezTo>
                <a:lnTo>
                  <a:pt x="1434" y="401"/>
                </a:lnTo>
                <a:cubicBezTo>
                  <a:pt x="1501" y="434"/>
                  <a:pt x="1535" y="434"/>
                  <a:pt x="1601" y="467"/>
                </a:cubicBezTo>
                <a:lnTo>
                  <a:pt x="1601" y="0"/>
                </a:lnTo>
                <a:close/>
              </a:path>
            </a:pathLst>
          </a:custGeom>
          <a:solidFill>
            <a:srgbClr val="9E3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51" name="Google Shape;7651;p43"/>
          <p:cNvSpPr/>
          <p:nvPr/>
        </p:nvSpPr>
        <p:spPr>
          <a:xfrm>
            <a:off x="4793295" y="4398911"/>
            <a:ext cx="88744" cy="124209"/>
          </a:xfrm>
          <a:custGeom>
            <a:avLst/>
            <a:gdLst/>
            <a:ahLst/>
            <a:cxnLst/>
            <a:rect l="l" t="t" r="r" b="b"/>
            <a:pathLst>
              <a:path w="2670" h="3737" extrusionOk="0">
                <a:moveTo>
                  <a:pt x="1" y="0"/>
                </a:moveTo>
                <a:lnTo>
                  <a:pt x="1101" y="2669"/>
                </a:lnTo>
                <a:lnTo>
                  <a:pt x="1035" y="2869"/>
                </a:lnTo>
                <a:cubicBezTo>
                  <a:pt x="935" y="3069"/>
                  <a:pt x="868" y="3236"/>
                  <a:pt x="801" y="3269"/>
                </a:cubicBezTo>
                <a:cubicBezTo>
                  <a:pt x="735" y="3336"/>
                  <a:pt x="634" y="3369"/>
                  <a:pt x="501" y="3369"/>
                </a:cubicBezTo>
                <a:lnTo>
                  <a:pt x="268" y="3369"/>
                </a:lnTo>
                <a:lnTo>
                  <a:pt x="268" y="3736"/>
                </a:lnTo>
                <a:lnTo>
                  <a:pt x="601" y="3736"/>
                </a:lnTo>
                <a:cubicBezTo>
                  <a:pt x="801" y="3736"/>
                  <a:pt x="968" y="3703"/>
                  <a:pt x="1101" y="3603"/>
                </a:cubicBezTo>
                <a:cubicBezTo>
                  <a:pt x="1202" y="3503"/>
                  <a:pt x="1335" y="3269"/>
                  <a:pt x="1468" y="2969"/>
                </a:cubicBezTo>
                <a:lnTo>
                  <a:pt x="2669" y="0"/>
                </a:lnTo>
                <a:lnTo>
                  <a:pt x="2169" y="0"/>
                </a:lnTo>
                <a:lnTo>
                  <a:pt x="1335" y="2102"/>
                </a:lnTo>
                <a:lnTo>
                  <a:pt x="468" y="0"/>
                </a:lnTo>
                <a:close/>
              </a:path>
            </a:pathLst>
          </a:custGeom>
          <a:solidFill>
            <a:srgbClr val="9E3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52" name="Google Shape;7652;p43"/>
          <p:cNvSpPr/>
          <p:nvPr/>
        </p:nvSpPr>
        <p:spPr>
          <a:xfrm>
            <a:off x="4557141" y="3419892"/>
            <a:ext cx="1092118" cy="48826"/>
          </a:xfrm>
          <a:custGeom>
            <a:avLst/>
            <a:gdLst/>
            <a:ahLst/>
            <a:cxnLst/>
            <a:rect l="l" t="t" r="r" b="b"/>
            <a:pathLst>
              <a:path w="32858" h="1469" extrusionOk="0">
                <a:moveTo>
                  <a:pt x="734" y="1"/>
                </a:moveTo>
                <a:cubicBezTo>
                  <a:pt x="334" y="1"/>
                  <a:pt x="1" y="334"/>
                  <a:pt x="1" y="735"/>
                </a:cubicBezTo>
                <a:cubicBezTo>
                  <a:pt x="1" y="1135"/>
                  <a:pt x="334" y="1468"/>
                  <a:pt x="734" y="1468"/>
                </a:cubicBezTo>
                <a:lnTo>
                  <a:pt x="32124" y="1468"/>
                </a:lnTo>
                <a:cubicBezTo>
                  <a:pt x="32524" y="1468"/>
                  <a:pt x="32857" y="1135"/>
                  <a:pt x="32857" y="735"/>
                </a:cubicBezTo>
                <a:cubicBezTo>
                  <a:pt x="32857" y="334"/>
                  <a:pt x="32524" y="1"/>
                  <a:pt x="32124" y="1"/>
                </a:cubicBezTo>
                <a:close/>
              </a:path>
            </a:pathLst>
          </a:custGeom>
          <a:solidFill>
            <a:srgbClr val="0234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53" name="Google Shape;7653;p43"/>
          <p:cNvSpPr/>
          <p:nvPr/>
        </p:nvSpPr>
        <p:spPr>
          <a:xfrm>
            <a:off x="5223493" y="3419892"/>
            <a:ext cx="868130" cy="48826"/>
          </a:xfrm>
          <a:custGeom>
            <a:avLst/>
            <a:gdLst/>
            <a:ahLst/>
            <a:cxnLst/>
            <a:rect l="l" t="t" r="r" b="b"/>
            <a:pathLst>
              <a:path w="26119" h="1469" extrusionOk="0">
                <a:moveTo>
                  <a:pt x="701" y="1"/>
                </a:moveTo>
                <a:cubicBezTo>
                  <a:pt x="300" y="1"/>
                  <a:pt x="0" y="334"/>
                  <a:pt x="0" y="735"/>
                </a:cubicBezTo>
                <a:cubicBezTo>
                  <a:pt x="0" y="1135"/>
                  <a:pt x="300" y="1468"/>
                  <a:pt x="701" y="1468"/>
                </a:cubicBezTo>
                <a:lnTo>
                  <a:pt x="25385" y="1468"/>
                </a:lnTo>
                <a:cubicBezTo>
                  <a:pt x="25785" y="1468"/>
                  <a:pt x="26119" y="1135"/>
                  <a:pt x="26119" y="735"/>
                </a:cubicBezTo>
                <a:cubicBezTo>
                  <a:pt x="26119" y="334"/>
                  <a:pt x="25785" y="1"/>
                  <a:pt x="25385" y="1"/>
                </a:cubicBezTo>
                <a:close/>
              </a:path>
            </a:pathLst>
          </a:custGeom>
          <a:solidFill>
            <a:srgbClr val="044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54" name="Google Shape;7654;p43"/>
          <p:cNvSpPr/>
          <p:nvPr/>
        </p:nvSpPr>
        <p:spPr>
          <a:xfrm>
            <a:off x="4824339" y="3468685"/>
            <a:ext cx="998986" cy="522228"/>
          </a:xfrm>
          <a:custGeom>
            <a:avLst/>
            <a:gdLst/>
            <a:ahLst/>
            <a:cxnLst/>
            <a:rect l="l" t="t" r="r" b="b"/>
            <a:pathLst>
              <a:path w="30056" h="15712" extrusionOk="0">
                <a:moveTo>
                  <a:pt x="1" y="0"/>
                </a:moveTo>
                <a:lnTo>
                  <a:pt x="1" y="15712"/>
                </a:lnTo>
                <a:lnTo>
                  <a:pt x="30055" y="15712"/>
                </a:lnTo>
                <a:lnTo>
                  <a:pt x="30055" y="0"/>
                </a:lnTo>
                <a:close/>
              </a:path>
            </a:pathLst>
          </a:custGeom>
          <a:solidFill>
            <a:srgbClr val="023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55" name="Google Shape;7655;p43"/>
          <p:cNvSpPr/>
          <p:nvPr/>
        </p:nvSpPr>
        <p:spPr>
          <a:xfrm>
            <a:off x="4824339" y="3468685"/>
            <a:ext cx="758380" cy="522228"/>
          </a:xfrm>
          <a:custGeom>
            <a:avLst/>
            <a:gdLst/>
            <a:ahLst/>
            <a:cxnLst/>
            <a:rect l="l" t="t" r="r" b="b"/>
            <a:pathLst>
              <a:path w="22817" h="15712" extrusionOk="0">
                <a:moveTo>
                  <a:pt x="1" y="0"/>
                </a:moveTo>
                <a:lnTo>
                  <a:pt x="1" y="15712"/>
                </a:lnTo>
                <a:lnTo>
                  <a:pt x="22817" y="15712"/>
                </a:lnTo>
                <a:cubicBezTo>
                  <a:pt x="10475" y="13210"/>
                  <a:pt x="7740" y="0"/>
                  <a:pt x="7740" y="0"/>
                </a:cubicBezTo>
                <a:close/>
              </a:path>
            </a:pathLst>
          </a:custGeom>
          <a:solidFill>
            <a:srgbClr val="012F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56" name="Google Shape;7656;p43"/>
          <p:cNvSpPr/>
          <p:nvPr/>
        </p:nvSpPr>
        <p:spPr>
          <a:xfrm>
            <a:off x="4824339" y="3468685"/>
            <a:ext cx="998986" cy="165224"/>
          </a:xfrm>
          <a:custGeom>
            <a:avLst/>
            <a:gdLst/>
            <a:ahLst/>
            <a:cxnLst/>
            <a:rect l="l" t="t" r="r" b="b"/>
            <a:pathLst>
              <a:path w="30056" h="4971" extrusionOk="0">
                <a:moveTo>
                  <a:pt x="1" y="0"/>
                </a:moveTo>
                <a:lnTo>
                  <a:pt x="1" y="4971"/>
                </a:lnTo>
                <a:lnTo>
                  <a:pt x="30055" y="1135"/>
                </a:lnTo>
                <a:lnTo>
                  <a:pt x="30055" y="0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57" name="Google Shape;7657;p43"/>
          <p:cNvSpPr/>
          <p:nvPr/>
        </p:nvSpPr>
        <p:spPr>
          <a:xfrm>
            <a:off x="4824339" y="3857834"/>
            <a:ext cx="998986" cy="133083"/>
          </a:xfrm>
          <a:custGeom>
            <a:avLst/>
            <a:gdLst/>
            <a:ahLst/>
            <a:cxnLst/>
            <a:rect l="l" t="t" r="r" b="b"/>
            <a:pathLst>
              <a:path w="30056" h="4004" extrusionOk="0">
                <a:moveTo>
                  <a:pt x="1" y="1"/>
                </a:moveTo>
                <a:lnTo>
                  <a:pt x="1" y="4004"/>
                </a:lnTo>
                <a:lnTo>
                  <a:pt x="30055" y="4004"/>
                </a:lnTo>
                <a:lnTo>
                  <a:pt x="30055" y="1"/>
                </a:lnTo>
                <a:close/>
              </a:path>
            </a:pathLst>
          </a:custGeom>
          <a:solidFill>
            <a:srgbClr val="FF91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58" name="Google Shape;7658;p43"/>
          <p:cNvSpPr/>
          <p:nvPr/>
        </p:nvSpPr>
        <p:spPr>
          <a:xfrm>
            <a:off x="4824339" y="3858964"/>
            <a:ext cx="758380" cy="131953"/>
          </a:xfrm>
          <a:custGeom>
            <a:avLst/>
            <a:gdLst/>
            <a:ahLst/>
            <a:cxnLst/>
            <a:rect l="l" t="t" r="r" b="b"/>
            <a:pathLst>
              <a:path w="22817" h="3970" extrusionOk="0">
                <a:moveTo>
                  <a:pt x="1" y="0"/>
                </a:moveTo>
                <a:lnTo>
                  <a:pt x="1" y="3970"/>
                </a:lnTo>
                <a:lnTo>
                  <a:pt x="22817" y="3970"/>
                </a:lnTo>
                <a:cubicBezTo>
                  <a:pt x="19415" y="3269"/>
                  <a:pt x="16746" y="1802"/>
                  <a:pt x="14678" y="0"/>
                </a:cubicBezTo>
                <a:close/>
              </a:path>
            </a:pathLst>
          </a:custGeom>
          <a:solidFill>
            <a:srgbClr val="E273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59" name="Google Shape;7659;p43"/>
          <p:cNvSpPr/>
          <p:nvPr/>
        </p:nvSpPr>
        <p:spPr>
          <a:xfrm>
            <a:off x="4880878" y="3389979"/>
            <a:ext cx="497865" cy="298273"/>
          </a:xfrm>
          <a:custGeom>
            <a:avLst/>
            <a:gdLst/>
            <a:ahLst/>
            <a:cxnLst/>
            <a:rect l="l" t="t" r="r" b="b"/>
            <a:pathLst>
              <a:path w="14979" h="8974" extrusionOk="0">
                <a:moveTo>
                  <a:pt x="435" y="0"/>
                </a:moveTo>
                <a:cubicBezTo>
                  <a:pt x="201" y="0"/>
                  <a:pt x="1" y="200"/>
                  <a:pt x="1" y="467"/>
                </a:cubicBezTo>
                <a:lnTo>
                  <a:pt x="1" y="8540"/>
                </a:lnTo>
                <a:cubicBezTo>
                  <a:pt x="1" y="8773"/>
                  <a:pt x="201" y="8973"/>
                  <a:pt x="468" y="8973"/>
                </a:cubicBezTo>
                <a:cubicBezTo>
                  <a:pt x="701" y="8973"/>
                  <a:pt x="902" y="8773"/>
                  <a:pt x="902" y="8540"/>
                </a:cubicBezTo>
                <a:lnTo>
                  <a:pt x="902" y="901"/>
                </a:lnTo>
                <a:lnTo>
                  <a:pt x="14511" y="901"/>
                </a:lnTo>
                <a:cubicBezTo>
                  <a:pt x="14778" y="901"/>
                  <a:pt x="14978" y="701"/>
                  <a:pt x="14978" y="467"/>
                </a:cubicBezTo>
                <a:cubicBezTo>
                  <a:pt x="14978" y="200"/>
                  <a:pt x="14778" y="0"/>
                  <a:pt x="14511" y="0"/>
                </a:cubicBezTo>
                <a:close/>
              </a:path>
            </a:pathLst>
          </a:custGeom>
          <a:solidFill>
            <a:srgbClr val="E273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60" name="Google Shape;7660;p43"/>
          <p:cNvSpPr/>
          <p:nvPr/>
        </p:nvSpPr>
        <p:spPr>
          <a:xfrm>
            <a:off x="4860934" y="3652723"/>
            <a:ext cx="70995" cy="148040"/>
          </a:xfrm>
          <a:custGeom>
            <a:avLst/>
            <a:gdLst/>
            <a:ahLst/>
            <a:cxnLst/>
            <a:rect l="l" t="t" r="r" b="b"/>
            <a:pathLst>
              <a:path w="2136" h="4454" extrusionOk="0">
                <a:moveTo>
                  <a:pt x="1068" y="1"/>
                </a:moveTo>
                <a:cubicBezTo>
                  <a:pt x="467" y="1"/>
                  <a:pt x="0" y="501"/>
                  <a:pt x="0" y="1068"/>
                </a:cubicBezTo>
                <a:lnTo>
                  <a:pt x="0" y="1735"/>
                </a:lnTo>
                <a:lnTo>
                  <a:pt x="0" y="3370"/>
                </a:lnTo>
                <a:lnTo>
                  <a:pt x="0" y="4004"/>
                </a:lnTo>
                <a:cubicBezTo>
                  <a:pt x="0" y="4304"/>
                  <a:pt x="534" y="4454"/>
                  <a:pt x="1068" y="4454"/>
                </a:cubicBezTo>
                <a:cubicBezTo>
                  <a:pt x="1602" y="4454"/>
                  <a:pt x="2135" y="4304"/>
                  <a:pt x="2135" y="4004"/>
                </a:cubicBezTo>
                <a:lnTo>
                  <a:pt x="2135" y="3370"/>
                </a:lnTo>
                <a:lnTo>
                  <a:pt x="2135" y="1735"/>
                </a:lnTo>
                <a:lnTo>
                  <a:pt x="2135" y="1068"/>
                </a:lnTo>
                <a:cubicBezTo>
                  <a:pt x="2135" y="501"/>
                  <a:pt x="1668" y="1"/>
                  <a:pt x="1068" y="1"/>
                </a:cubicBezTo>
                <a:close/>
              </a:path>
            </a:pathLst>
          </a:custGeom>
          <a:solidFill>
            <a:srgbClr val="E273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61" name="Google Shape;7661;p43"/>
          <p:cNvSpPr/>
          <p:nvPr/>
        </p:nvSpPr>
        <p:spPr>
          <a:xfrm>
            <a:off x="4860934" y="3712617"/>
            <a:ext cx="70995" cy="57102"/>
          </a:xfrm>
          <a:custGeom>
            <a:avLst/>
            <a:gdLst/>
            <a:ahLst/>
            <a:cxnLst/>
            <a:rect l="l" t="t" r="r" b="b"/>
            <a:pathLst>
              <a:path w="2136" h="1718" extrusionOk="0">
                <a:moveTo>
                  <a:pt x="0" y="0"/>
                </a:moveTo>
                <a:lnTo>
                  <a:pt x="0" y="634"/>
                </a:lnTo>
                <a:lnTo>
                  <a:pt x="0" y="1268"/>
                </a:lnTo>
                <a:cubicBezTo>
                  <a:pt x="0" y="1568"/>
                  <a:pt x="534" y="1718"/>
                  <a:pt x="1068" y="1718"/>
                </a:cubicBezTo>
                <a:cubicBezTo>
                  <a:pt x="1602" y="1718"/>
                  <a:pt x="2135" y="1568"/>
                  <a:pt x="2135" y="1268"/>
                </a:cubicBezTo>
                <a:lnTo>
                  <a:pt x="2135" y="634"/>
                </a:lnTo>
                <a:lnTo>
                  <a:pt x="2135" y="0"/>
                </a:lnTo>
                <a:cubicBezTo>
                  <a:pt x="2135" y="284"/>
                  <a:pt x="1602" y="425"/>
                  <a:pt x="1068" y="425"/>
                </a:cubicBezTo>
                <a:cubicBezTo>
                  <a:pt x="534" y="425"/>
                  <a:pt x="0" y="284"/>
                  <a:pt x="0" y="0"/>
                </a:cubicBezTo>
                <a:close/>
              </a:path>
            </a:pathLst>
          </a:custGeom>
          <a:solidFill>
            <a:srgbClr val="044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62" name="Google Shape;7662;p43"/>
          <p:cNvSpPr/>
          <p:nvPr/>
        </p:nvSpPr>
        <p:spPr>
          <a:xfrm>
            <a:off x="4232180" y="198673"/>
            <a:ext cx="4677594" cy="2653573"/>
          </a:xfrm>
          <a:custGeom>
            <a:avLst/>
            <a:gdLst/>
            <a:ahLst/>
            <a:cxnLst/>
            <a:rect l="l" t="t" r="r" b="b"/>
            <a:pathLst>
              <a:path w="140902" h="82326" extrusionOk="0">
                <a:moveTo>
                  <a:pt x="1" y="0"/>
                </a:moveTo>
                <a:lnTo>
                  <a:pt x="1" y="82326"/>
                </a:lnTo>
                <a:lnTo>
                  <a:pt x="140901" y="82326"/>
                </a:lnTo>
                <a:lnTo>
                  <a:pt x="1409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63" name="Google Shape;7663;p43"/>
          <p:cNvSpPr/>
          <p:nvPr/>
        </p:nvSpPr>
        <p:spPr>
          <a:xfrm>
            <a:off x="4149151" y="118025"/>
            <a:ext cx="4843681" cy="2814864"/>
          </a:xfrm>
          <a:custGeom>
            <a:avLst/>
            <a:gdLst/>
            <a:ahLst/>
            <a:cxnLst/>
            <a:rect l="l" t="t" r="r" b="b"/>
            <a:pathLst>
              <a:path w="145905" h="87330" extrusionOk="0">
                <a:moveTo>
                  <a:pt x="140901" y="5004"/>
                </a:moveTo>
                <a:lnTo>
                  <a:pt x="140901" y="82326"/>
                </a:lnTo>
                <a:lnTo>
                  <a:pt x="5004" y="82326"/>
                </a:lnTo>
                <a:lnTo>
                  <a:pt x="5004" y="5004"/>
                </a:lnTo>
                <a:close/>
                <a:moveTo>
                  <a:pt x="0" y="0"/>
                </a:moveTo>
                <a:lnTo>
                  <a:pt x="0" y="87330"/>
                </a:lnTo>
                <a:lnTo>
                  <a:pt x="145904" y="87330"/>
                </a:lnTo>
                <a:lnTo>
                  <a:pt x="145904" y="0"/>
                </a:lnTo>
                <a:close/>
              </a:path>
            </a:pathLst>
          </a:custGeom>
          <a:solidFill>
            <a:srgbClr val="602B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64" name="Google Shape;7664;p43"/>
          <p:cNvSpPr/>
          <p:nvPr/>
        </p:nvSpPr>
        <p:spPr>
          <a:xfrm>
            <a:off x="4232180" y="198673"/>
            <a:ext cx="4677594" cy="2653573"/>
          </a:xfrm>
          <a:custGeom>
            <a:avLst/>
            <a:gdLst/>
            <a:ahLst/>
            <a:cxnLst/>
            <a:rect l="l" t="t" r="r" b="b"/>
            <a:pathLst>
              <a:path w="140902" h="82326" extrusionOk="0">
                <a:moveTo>
                  <a:pt x="138400" y="2502"/>
                </a:moveTo>
                <a:lnTo>
                  <a:pt x="138400" y="79824"/>
                </a:lnTo>
                <a:lnTo>
                  <a:pt x="2503" y="79824"/>
                </a:lnTo>
                <a:lnTo>
                  <a:pt x="2503" y="2502"/>
                </a:lnTo>
                <a:close/>
                <a:moveTo>
                  <a:pt x="1" y="0"/>
                </a:moveTo>
                <a:lnTo>
                  <a:pt x="1" y="82326"/>
                </a:lnTo>
                <a:lnTo>
                  <a:pt x="140901" y="82326"/>
                </a:lnTo>
                <a:lnTo>
                  <a:pt x="140901" y="0"/>
                </a:lnTo>
                <a:close/>
              </a:path>
            </a:pathLst>
          </a:custGeom>
          <a:solidFill>
            <a:srgbClr val="492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65" name="Google Shape;7665;p43"/>
          <p:cNvSpPr/>
          <p:nvPr/>
        </p:nvSpPr>
        <p:spPr>
          <a:xfrm>
            <a:off x="4232181" y="198673"/>
            <a:ext cx="83093" cy="2653573"/>
          </a:xfrm>
          <a:custGeom>
            <a:avLst/>
            <a:gdLst/>
            <a:ahLst/>
            <a:cxnLst/>
            <a:rect l="l" t="t" r="r" b="b"/>
            <a:pathLst>
              <a:path w="2503" h="82326" extrusionOk="0">
                <a:moveTo>
                  <a:pt x="1" y="0"/>
                </a:moveTo>
                <a:lnTo>
                  <a:pt x="1" y="82326"/>
                </a:lnTo>
                <a:lnTo>
                  <a:pt x="2503" y="79824"/>
                </a:lnTo>
                <a:lnTo>
                  <a:pt x="2503" y="2502"/>
                </a:lnTo>
                <a:lnTo>
                  <a:pt x="1" y="0"/>
                </a:lnTo>
                <a:close/>
              </a:path>
            </a:pathLst>
          </a:custGeom>
          <a:solidFill>
            <a:srgbClr val="6B3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66" name="Google Shape;7666;p43"/>
          <p:cNvSpPr/>
          <p:nvPr/>
        </p:nvSpPr>
        <p:spPr>
          <a:xfrm>
            <a:off x="8826869" y="198673"/>
            <a:ext cx="83093" cy="2653573"/>
          </a:xfrm>
          <a:custGeom>
            <a:avLst/>
            <a:gdLst/>
            <a:ahLst/>
            <a:cxnLst/>
            <a:rect l="l" t="t" r="r" b="b"/>
            <a:pathLst>
              <a:path w="2503" h="82326" extrusionOk="0">
                <a:moveTo>
                  <a:pt x="2502" y="0"/>
                </a:moveTo>
                <a:lnTo>
                  <a:pt x="1" y="2502"/>
                </a:lnTo>
                <a:lnTo>
                  <a:pt x="1" y="79824"/>
                </a:lnTo>
                <a:lnTo>
                  <a:pt x="2502" y="82326"/>
                </a:lnTo>
                <a:lnTo>
                  <a:pt x="2502" y="0"/>
                </a:lnTo>
                <a:close/>
              </a:path>
            </a:pathLst>
          </a:custGeom>
          <a:solidFill>
            <a:srgbClr val="6B3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67" name="Google Shape;7667;p43"/>
          <p:cNvSpPr/>
          <p:nvPr/>
        </p:nvSpPr>
        <p:spPr>
          <a:xfrm>
            <a:off x="4232180" y="2771638"/>
            <a:ext cx="4677594" cy="80646"/>
          </a:xfrm>
          <a:custGeom>
            <a:avLst/>
            <a:gdLst/>
            <a:ahLst/>
            <a:cxnLst/>
            <a:rect l="l" t="t" r="r" b="b"/>
            <a:pathLst>
              <a:path w="140902" h="2502" extrusionOk="0">
                <a:moveTo>
                  <a:pt x="2503" y="0"/>
                </a:moveTo>
                <a:lnTo>
                  <a:pt x="1" y="2502"/>
                </a:lnTo>
                <a:lnTo>
                  <a:pt x="140901" y="2502"/>
                </a:lnTo>
                <a:lnTo>
                  <a:pt x="138400" y="0"/>
                </a:lnTo>
                <a:close/>
              </a:path>
            </a:pathLst>
          </a:custGeom>
          <a:solidFill>
            <a:srgbClr val="7A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68" name="Google Shape;7668;p43"/>
          <p:cNvSpPr/>
          <p:nvPr/>
        </p:nvSpPr>
        <p:spPr>
          <a:xfrm>
            <a:off x="2676700" y="1648476"/>
            <a:ext cx="6457950" cy="3514775"/>
          </a:xfrm>
          <a:custGeom>
            <a:avLst/>
            <a:gdLst/>
            <a:ahLst/>
            <a:cxnLst/>
            <a:rect l="l" t="t" r="r" b="b"/>
            <a:pathLst>
              <a:path w="258318" h="140591" extrusionOk="0">
                <a:moveTo>
                  <a:pt x="0" y="42672"/>
                </a:moveTo>
                <a:lnTo>
                  <a:pt x="40386" y="0"/>
                </a:lnTo>
                <a:lnTo>
                  <a:pt x="258318" y="83822"/>
                </a:lnTo>
                <a:lnTo>
                  <a:pt x="209169" y="140591"/>
                </a:lnTo>
                <a:lnTo>
                  <a:pt x="28575" y="140210"/>
                </a:lnTo>
                <a:close/>
              </a:path>
            </a:pathLst>
          </a:custGeom>
          <a:gradFill>
            <a:gsLst>
              <a:gs pos="0">
                <a:srgbClr val="FFFFFF">
                  <a:alpha val="31372"/>
                </a:srgbClr>
              </a:gs>
              <a:gs pos="100000">
                <a:srgbClr val="FFFFFF">
                  <a:alpha val="0"/>
                </a:srgbClr>
              </a:gs>
            </a:gsLst>
            <a:lin ang="2700006" scaled="0"/>
          </a:gra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10720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2">
  <p:cSld name="Background 12">
    <p:bg>
      <p:bgPr>
        <a:solidFill>
          <a:schemeClr val="dk1"/>
        </a:solidFill>
        <a:effectLst/>
      </p:bgPr>
    </p:bg>
    <p:spTree>
      <p:nvGrpSpPr>
        <p:cNvPr id="1" name="Shape 5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" name="Google Shape;5191;p26"/>
          <p:cNvSpPr/>
          <p:nvPr/>
        </p:nvSpPr>
        <p:spPr>
          <a:xfrm>
            <a:off x="1" y="0"/>
            <a:ext cx="9143978" cy="5143402"/>
          </a:xfrm>
          <a:custGeom>
            <a:avLst/>
            <a:gdLst/>
            <a:ahLst/>
            <a:cxnLst/>
            <a:rect l="l" t="t" r="r" b="b"/>
            <a:pathLst>
              <a:path w="287818" h="191918" extrusionOk="0">
                <a:moveTo>
                  <a:pt x="0" y="0"/>
                </a:moveTo>
                <a:lnTo>
                  <a:pt x="0" y="47995"/>
                </a:lnTo>
                <a:lnTo>
                  <a:pt x="0" y="95959"/>
                </a:lnTo>
                <a:lnTo>
                  <a:pt x="0" y="143923"/>
                </a:lnTo>
                <a:lnTo>
                  <a:pt x="0" y="191918"/>
                </a:lnTo>
                <a:lnTo>
                  <a:pt x="287817" y="191918"/>
                </a:lnTo>
                <a:lnTo>
                  <a:pt x="287817" y="143923"/>
                </a:lnTo>
                <a:lnTo>
                  <a:pt x="287817" y="95959"/>
                </a:lnTo>
                <a:lnTo>
                  <a:pt x="287817" y="47995"/>
                </a:lnTo>
                <a:lnTo>
                  <a:pt x="28781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2" name="Google Shape;5192;p26"/>
          <p:cNvSpPr/>
          <p:nvPr/>
        </p:nvSpPr>
        <p:spPr>
          <a:xfrm>
            <a:off x="1" y="0"/>
            <a:ext cx="9143978" cy="1286266"/>
          </a:xfrm>
          <a:custGeom>
            <a:avLst/>
            <a:gdLst/>
            <a:ahLst/>
            <a:cxnLst/>
            <a:rect l="l" t="t" r="r" b="b"/>
            <a:pathLst>
              <a:path w="287818" h="47995" extrusionOk="0">
                <a:moveTo>
                  <a:pt x="0" y="0"/>
                </a:moveTo>
                <a:lnTo>
                  <a:pt x="287817" y="47995"/>
                </a:lnTo>
                <a:lnTo>
                  <a:pt x="287817" y="0"/>
                </a:lnTo>
                <a:close/>
              </a:path>
            </a:pathLst>
          </a:custGeom>
          <a:solidFill>
            <a:srgbClr val="CBB2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3" name="Google Shape;5193;p26"/>
          <p:cNvSpPr/>
          <p:nvPr/>
        </p:nvSpPr>
        <p:spPr>
          <a:xfrm>
            <a:off x="1" y="3717097"/>
            <a:ext cx="9143978" cy="1425572"/>
          </a:xfrm>
          <a:custGeom>
            <a:avLst/>
            <a:gdLst/>
            <a:ahLst/>
            <a:cxnLst/>
            <a:rect l="l" t="t" r="r" b="b"/>
            <a:pathLst>
              <a:path w="287818" h="53193" extrusionOk="0">
                <a:moveTo>
                  <a:pt x="0" y="0"/>
                </a:moveTo>
                <a:lnTo>
                  <a:pt x="0" y="53193"/>
                </a:lnTo>
                <a:lnTo>
                  <a:pt x="287817" y="53193"/>
                </a:lnTo>
                <a:lnTo>
                  <a:pt x="2878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4" name="Google Shape;5194;p26"/>
          <p:cNvSpPr/>
          <p:nvPr/>
        </p:nvSpPr>
        <p:spPr>
          <a:xfrm>
            <a:off x="1" y="3800178"/>
            <a:ext cx="9143978" cy="1343296"/>
          </a:xfrm>
          <a:custGeom>
            <a:avLst/>
            <a:gdLst/>
            <a:ahLst/>
            <a:cxnLst/>
            <a:rect l="l" t="t" r="r" b="b"/>
            <a:pathLst>
              <a:path w="287818" h="50123" extrusionOk="0">
                <a:moveTo>
                  <a:pt x="0" y="1"/>
                </a:moveTo>
                <a:lnTo>
                  <a:pt x="0" y="50123"/>
                </a:lnTo>
                <a:lnTo>
                  <a:pt x="287817" y="50123"/>
                </a:lnTo>
                <a:lnTo>
                  <a:pt x="2878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5" name="Google Shape;5195;p26"/>
          <p:cNvSpPr/>
          <p:nvPr/>
        </p:nvSpPr>
        <p:spPr>
          <a:xfrm>
            <a:off x="813092" y="2740380"/>
            <a:ext cx="92737" cy="1499701"/>
          </a:xfrm>
          <a:custGeom>
            <a:avLst/>
            <a:gdLst/>
            <a:ahLst/>
            <a:cxnLst/>
            <a:rect l="l" t="t" r="r" b="b"/>
            <a:pathLst>
              <a:path w="2919" h="55959" extrusionOk="0">
                <a:moveTo>
                  <a:pt x="1" y="0"/>
                </a:moveTo>
                <a:lnTo>
                  <a:pt x="1" y="55958"/>
                </a:lnTo>
                <a:lnTo>
                  <a:pt x="2919" y="55958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6" name="Google Shape;5196;p26"/>
          <p:cNvSpPr/>
          <p:nvPr/>
        </p:nvSpPr>
        <p:spPr>
          <a:xfrm>
            <a:off x="1581769" y="2740380"/>
            <a:ext cx="92737" cy="1499701"/>
          </a:xfrm>
          <a:custGeom>
            <a:avLst/>
            <a:gdLst/>
            <a:ahLst/>
            <a:cxnLst/>
            <a:rect l="l" t="t" r="r" b="b"/>
            <a:pathLst>
              <a:path w="2919" h="55959" extrusionOk="0">
                <a:moveTo>
                  <a:pt x="1" y="0"/>
                </a:moveTo>
                <a:lnTo>
                  <a:pt x="1" y="55958"/>
                </a:lnTo>
                <a:lnTo>
                  <a:pt x="2919" y="55958"/>
                </a:lnTo>
                <a:lnTo>
                  <a:pt x="2919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7" name="Google Shape;5197;p26"/>
          <p:cNvSpPr/>
          <p:nvPr/>
        </p:nvSpPr>
        <p:spPr>
          <a:xfrm>
            <a:off x="713619" y="3548468"/>
            <a:ext cx="1064200" cy="149919"/>
          </a:xfrm>
          <a:custGeom>
            <a:avLst/>
            <a:gdLst/>
            <a:ahLst/>
            <a:cxnLst/>
            <a:rect l="l" t="t" r="r" b="b"/>
            <a:pathLst>
              <a:path w="33497" h="5594" extrusionOk="0">
                <a:moveTo>
                  <a:pt x="1" y="0"/>
                </a:moveTo>
                <a:lnTo>
                  <a:pt x="1" y="5593"/>
                </a:lnTo>
                <a:lnTo>
                  <a:pt x="33497" y="5593"/>
                </a:lnTo>
                <a:lnTo>
                  <a:pt x="33497" y="0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8" name="Google Shape;5198;p26"/>
          <p:cNvSpPr/>
          <p:nvPr/>
        </p:nvSpPr>
        <p:spPr>
          <a:xfrm>
            <a:off x="707837" y="2359115"/>
            <a:ext cx="1072905" cy="980826"/>
          </a:xfrm>
          <a:custGeom>
            <a:avLst/>
            <a:gdLst/>
            <a:ahLst/>
            <a:cxnLst/>
            <a:rect l="l" t="t" r="r" b="b"/>
            <a:pathLst>
              <a:path w="33771" h="36598" extrusionOk="0">
                <a:moveTo>
                  <a:pt x="16900" y="1"/>
                </a:moveTo>
                <a:cubicBezTo>
                  <a:pt x="12250" y="1"/>
                  <a:pt x="8055" y="1855"/>
                  <a:pt x="4985" y="4864"/>
                </a:cubicBezTo>
                <a:cubicBezTo>
                  <a:pt x="1946" y="7873"/>
                  <a:pt x="61" y="12068"/>
                  <a:pt x="0" y="16658"/>
                </a:cubicBezTo>
                <a:lnTo>
                  <a:pt x="0" y="26627"/>
                </a:lnTo>
                <a:lnTo>
                  <a:pt x="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8"/>
                </a:lnTo>
                <a:cubicBezTo>
                  <a:pt x="33709" y="12068"/>
                  <a:pt x="31825" y="7873"/>
                  <a:pt x="28785" y="4864"/>
                </a:cubicBezTo>
                <a:cubicBezTo>
                  <a:pt x="25715" y="1855"/>
                  <a:pt x="21521" y="1"/>
                  <a:pt x="16900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9" name="Google Shape;5199;p26"/>
          <p:cNvSpPr/>
          <p:nvPr/>
        </p:nvSpPr>
        <p:spPr>
          <a:xfrm>
            <a:off x="707837" y="2359115"/>
            <a:ext cx="1072905" cy="980826"/>
          </a:xfrm>
          <a:custGeom>
            <a:avLst/>
            <a:gdLst/>
            <a:ahLst/>
            <a:cxnLst/>
            <a:rect l="l" t="t" r="r" b="b"/>
            <a:pathLst>
              <a:path w="33771" h="36598" extrusionOk="0">
                <a:moveTo>
                  <a:pt x="33770" y="16658"/>
                </a:moveTo>
                <a:cubicBezTo>
                  <a:pt x="33709" y="12068"/>
                  <a:pt x="31825" y="7873"/>
                  <a:pt x="28785" y="4864"/>
                </a:cubicBezTo>
                <a:cubicBezTo>
                  <a:pt x="25715" y="1855"/>
                  <a:pt x="21521" y="1"/>
                  <a:pt x="16900" y="1"/>
                </a:cubicBezTo>
                <a:cubicBezTo>
                  <a:pt x="12250" y="1"/>
                  <a:pt x="8055" y="1855"/>
                  <a:pt x="4985" y="4864"/>
                </a:cubicBezTo>
                <a:cubicBezTo>
                  <a:pt x="1946" y="7873"/>
                  <a:pt x="61" y="12068"/>
                  <a:pt x="0" y="16658"/>
                </a:cubicBezTo>
                <a:lnTo>
                  <a:pt x="0" y="16658"/>
                </a:lnTo>
                <a:lnTo>
                  <a:pt x="0" y="16658"/>
                </a:lnTo>
                <a:lnTo>
                  <a:pt x="0" y="26627"/>
                </a:lnTo>
                <a:lnTo>
                  <a:pt x="0" y="36597"/>
                </a:lnTo>
                <a:lnTo>
                  <a:pt x="1687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00" name="Google Shape;5200;p26"/>
          <p:cNvSpPr/>
          <p:nvPr/>
        </p:nvSpPr>
        <p:spPr>
          <a:xfrm>
            <a:off x="1244751" y="2359115"/>
            <a:ext cx="535992" cy="980826"/>
          </a:xfrm>
          <a:custGeom>
            <a:avLst/>
            <a:gdLst/>
            <a:ahLst/>
            <a:cxnLst/>
            <a:rect l="l" t="t" r="r" b="b"/>
            <a:pathLst>
              <a:path w="16871" h="36598" extrusionOk="0">
                <a:moveTo>
                  <a:pt x="0" y="1"/>
                </a:moveTo>
                <a:lnTo>
                  <a:pt x="0" y="36597"/>
                </a:lnTo>
                <a:lnTo>
                  <a:pt x="16870" y="36597"/>
                </a:lnTo>
                <a:lnTo>
                  <a:pt x="16870" y="26627"/>
                </a:lnTo>
                <a:lnTo>
                  <a:pt x="16870" y="16658"/>
                </a:lnTo>
                <a:cubicBezTo>
                  <a:pt x="16809" y="12068"/>
                  <a:pt x="14925" y="7873"/>
                  <a:pt x="11885" y="4864"/>
                </a:cubicBezTo>
                <a:cubicBezTo>
                  <a:pt x="8815" y="1855"/>
                  <a:pt x="4621" y="1"/>
                  <a:pt x="0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01" name="Google Shape;5201;p26"/>
          <p:cNvSpPr/>
          <p:nvPr/>
        </p:nvSpPr>
        <p:spPr>
          <a:xfrm>
            <a:off x="707838" y="2805532"/>
            <a:ext cx="32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228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02" name="Google Shape;5202;p26"/>
          <p:cNvSpPr/>
          <p:nvPr/>
        </p:nvSpPr>
        <p:spPr>
          <a:xfrm>
            <a:off x="191193" y="3089027"/>
            <a:ext cx="3299728" cy="95328"/>
          </a:xfrm>
          <a:custGeom>
            <a:avLst/>
            <a:gdLst/>
            <a:ahLst/>
            <a:cxnLst/>
            <a:rect l="l" t="t" r="r" b="b"/>
            <a:pathLst>
              <a:path w="103863" h="3557" extrusionOk="0">
                <a:moveTo>
                  <a:pt x="1" y="0"/>
                </a:moveTo>
                <a:lnTo>
                  <a:pt x="1" y="3557"/>
                </a:lnTo>
                <a:lnTo>
                  <a:pt x="103863" y="3557"/>
                </a:lnTo>
                <a:lnTo>
                  <a:pt x="103863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03" name="Google Shape;5203;p26"/>
          <p:cNvSpPr/>
          <p:nvPr/>
        </p:nvSpPr>
        <p:spPr>
          <a:xfrm>
            <a:off x="3161599" y="3187600"/>
            <a:ext cx="116882" cy="1153499"/>
          </a:xfrm>
          <a:custGeom>
            <a:avLst/>
            <a:gdLst/>
            <a:ahLst/>
            <a:cxnLst/>
            <a:rect l="l" t="t" r="r" b="b"/>
            <a:pathLst>
              <a:path w="3679" h="43041" extrusionOk="0">
                <a:moveTo>
                  <a:pt x="1" y="0"/>
                </a:moveTo>
                <a:lnTo>
                  <a:pt x="1" y="43040"/>
                </a:lnTo>
                <a:lnTo>
                  <a:pt x="3679" y="43040"/>
                </a:lnTo>
                <a:lnTo>
                  <a:pt x="36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04" name="Google Shape;5204;p26"/>
          <p:cNvSpPr/>
          <p:nvPr/>
        </p:nvSpPr>
        <p:spPr>
          <a:xfrm>
            <a:off x="404625" y="3187600"/>
            <a:ext cx="116882" cy="1153499"/>
          </a:xfrm>
          <a:custGeom>
            <a:avLst/>
            <a:gdLst/>
            <a:ahLst/>
            <a:cxnLst/>
            <a:rect l="l" t="t" r="r" b="b"/>
            <a:pathLst>
              <a:path w="3679" h="43041" extrusionOk="0">
                <a:moveTo>
                  <a:pt x="0" y="0"/>
                </a:moveTo>
                <a:lnTo>
                  <a:pt x="0" y="43040"/>
                </a:lnTo>
                <a:lnTo>
                  <a:pt x="3678" y="43040"/>
                </a:lnTo>
                <a:lnTo>
                  <a:pt x="36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05" name="Google Shape;5205;p26"/>
          <p:cNvSpPr/>
          <p:nvPr/>
        </p:nvSpPr>
        <p:spPr>
          <a:xfrm>
            <a:off x="577485" y="3187600"/>
            <a:ext cx="116850" cy="1051659"/>
          </a:xfrm>
          <a:custGeom>
            <a:avLst/>
            <a:gdLst/>
            <a:ahLst/>
            <a:cxnLst/>
            <a:rect l="l" t="t" r="r" b="b"/>
            <a:pathLst>
              <a:path w="3678" h="39241" extrusionOk="0">
                <a:moveTo>
                  <a:pt x="0" y="0"/>
                </a:moveTo>
                <a:lnTo>
                  <a:pt x="0" y="39241"/>
                </a:lnTo>
                <a:lnTo>
                  <a:pt x="3678" y="39241"/>
                </a:lnTo>
                <a:lnTo>
                  <a:pt x="36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06" name="Google Shape;5206;p26"/>
          <p:cNvSpPr/>
          <p:nvPr/>
        </p:nvSpPr>
        <p:spPr>
          <a:xfrm>
            <a:off x="315764" y="3184330"/>
            <a:ext cx="3050587" cy="819517"/>
          </a:xfrm>
          <a:custGeom>
            <a:avLst/>
            <a:gdLst/>
            <a:ahLst/>
            <a:cxnLst/>
            <a:rect l="l" t="t" r="r" b="b"/>
            <a:pathLst>
              <a:path w="96021" h="30579" extrusionOk="0">
                <a:moveTo>
                  <a:pt x="1" y="1"/>
                </a:moveTo>
                <a:lnTo>
                  <a:pt x="1" y="30579"/>
                </a:lnTo>
                <a:lnTo>
                  <a:pt x="96021" y="30579"/>
                </a:lnTo>
                <a:lnTo>
                  <a:pt x="96021" y="1"/>
                </a:lnTo>
                <a:close/>
              </a:path>
            </a:pathLst>
          </a:custGeom>
          <a:solidFill>
            <a:srgbClr val="854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07" name="Google Shape;5207;p26"/>
          <p:cNvSpPr/>
          <p:nvPr/>
        </p:nvSpPr>
        <p:spPr>
          <a:xfrm>
            <a:off x="315764" y="3184330"/>
            <a:ext cx="3050587" cy="819517"/>
          </a:xfrm>
          <a:custGeom>
            <a:avLst/>
            <a:gdLst/>
            <a:ahLst/>
            <a:cxnLst/>
            <a:rect l="l" t="t" r="r" b="b"/>
            <a:pathLst>
              <a:path w="96021" h="30579" extrusionOk="0">
                <a:moveTo>
                  <a:pt x="1" y="30579"/>
                </a:moveTo>
                <a:lnTo>
                  <a:pt x="96021" y="30579"/>
                </a:lnTo>
                <a:lnTo>
                  <a:pt x="96021" y="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08" name="Google Shape;5208;p26"/>
          <p:cNvSpPr/>
          <p:nvPr/>
        </p:nvSpPr>
        <p:spPr>
          <a:xfrm>
            <a:off x="315764" y="3184330"/>
            <a:ext cx="3050587" cy="409772"/>
          </a:xfrm>
          <a:custGeom>
            <a:avLst/>
            <a:gdLst/>
            <a:ahLst/>
            <a:cxnLst/>
            <a:rect l="l" t="t" r="r" b="b"/>
            <a:pathLst>
              <a:path w="96021" h="15290" extrusionOk="0">
                <a:moveTo>
                  <a:pt x="1" y="1"/>
                </a:moveTo>
                <a:lnTo>
                  <a:pt x="96021" y="15290"/>
                </a:lnTo>
                <a:lnTo>
                  <a:pt x="9602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09" name="Google Shape;5209;p26"/>
          <p:cNvSpPr/>
          <p:nvPr/>
        </p:nvSpPr>
        <p:spPr>
          <a:xfrm>
            <a:off x="2216216" y="538450"/>
            <a:ext cx="4929783" cy="2292311"/>
          </a:xfrm>
          <a:custGeom>
            <a:avLst/>
            <a:gdLst/>
            <a:ahLst/>
            <a:cxnLst/>
            <a:rect l="l" t="t" r="r" b="b"/>
            <a:pathLst>
              <a:path w="155171" h="85534" extrusionOk="0">
                <a:moveTo>
                  <a:pt x="1" y="1"/>
                </a:moveTo>
                <a:lnTo>
                  <a:pt x="1" y="85534"/>
                </a:lnTo>
                <a:lnTo>
                  <a:pt x="155171" y="85534"/>
                </a:lnTo>
                <a:lnTo>
                  <a:pt x="155171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10" name="Google Shape;5210;p26"/>
          <p:cNvSpPr/>
          <p:nvPr/>
        </p:nvSpPr>
        <p:spPr>
          <a:xfrm>
            <a:off x="2329192" y="633779"/>
            <a:ext cx="4703834" cy="2100879"/>
          </a:xfrm>
          <a:custGeom>
            <a:avLst/>
            <a:gdLst/>
            <a:ahLst/>
            <a:cxnLst/>
            <a:rect l="l" t="t" r="r" b="b"/>
            <a:pathLst>
              <a:path w="148059" h="78391" extrusionOk="0">
                <a:moveTo>
                  <a:pt x="1" y="0"/>
                </a:moveTo>
                <a:lnTo>
                  <a:pt x="1" y="78390"/>
                </a:lnTo>
                <a:lnTo>
                  <a:pt x="148058" y="78390"/>
                </a:lnTo>
                <a:lnTo>
                  <a:pt x="148058" y="0"/>
                </a:lnTo>
                <a:close/>
              </a:path>
            </a:pathLst>
          </a:custGeom>
          <a:solidFill>
            <a:srgbClr val="2E4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11" name="Google Shape;5211;p26"/>
          <p:cNvSpPr/>
          <p:nvPr/>
        </p:nvSpPr>
        <p:spPr>
          <a:xfrm>
            <a:off x="2329192" y="633779"/>
            <a:ext cx="4703834" cy="2100879"/>
          </a:xfrm>
          <a:custGeom>
            <a:avLst/>
            <a:gdLst/>
            <a:ahLst/>
            <a:cxnLst/>
            <a:rect l="l" t="t" r="r" b="b"/>
            <a:pathLst>
              <a:path w="148059" h="78391" extrusionOk="0">
                <a:moveTo>
                  <a:pt x="1" y="0"/>
                </a:moveTo>
                <a:lnTo>
                  <a:pt x="148058" y="0"/>
                </a:lnTo>
                <a:lnTo>
                  <a:pt x="148058" y="78390"/>
                </a:lnTo>
                <a:lnTo>
                  <a:pt x="1" y="78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12" name="Google Shape;5212;p26"/>
          <p:cNvSpPr/>
          <p:nvPr/>
        </p:nvSpPr>
        <p:spPr>
          <a:xfrm>
            <a:off x="2329192" y="633779"/>
            <a:ext cx="4703834" cy="1050855"/>
          </a:xfrm>
          <a:custGeom>
            <a:avLst/>
            <a:gdLst/>
            <a:ahLst/>
            <a:cxnLst/>
            <a:rect l="l" t="t" r="r" b="b"/>
            <a:pathLst>
              <a:path w="148059" h="39211" extrusionOk="0">
                <a:moveTo>
                  <a:pt x="1" y="0"/>
                </a:moveTo>
                <a:lnTo>
                  <a:pt x="148058" y="39210"/>
                </a:lnTo>
                <a:lnTo>
                  <a:pt x="148058" y="0"/>
                </a:lnTo>
                <a:close/>
              </a:path>
            </a:pathLst>
          </a:custGeom>
          <a:solidFill>
            <a:srgbClr val="447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13" name="Google Shape;5213;p26"/>
          <p:cNvSpPr/>
          <p:nvPr/>
        </p:nvSpPr>
        <p:spPr>
          <a:xfrm>
            <a:off x="2048184" y="2733036"/>
            <a:ext cx="5265846" cy="158870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" y="5928"/>
                </a:lnTo>
                <a:lnTo>
                  <a:pt x="165748" y="5928"/>
                </a:lnTo>
                <a:lnTo>
                  <a:pt x="165748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14" name="Google Shape;5214;p26"/>
          <p:cNvSpPr/>
          <p:nvPr/>
        </p:nvSpPr>
        <p:spPr>
          <a:xfrm>
            <a:off x="2048184" y="2733036"/>
            <a:ext cx="5265846" cy="158870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65748" y="0"/>
                </a:lnTo>
                <a:lnTo>
                  <a:pt x="165748" y="5928"/>
                </a:lnTo>
                <a:lnTo>
                  <a:pt x="1" y="5928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15" name="Google Shape;5215;p26"/>
          <p:cNvSpPr/>
          <p:nvPr/>
        </p:nvSpPr>
        <p:spPr>
          <a:xfrm>
            <a:off x="2943371" y="2612460"/>
            <a:ext cx="489639" cy="120600"/>
          </a:xfrm>
          <a:custGeom>
            <a:avLst/>
            <a:gdLst/>
            <a:ahLst/>
            <a:cxnLst/>
            <a:rect l="l" t="t" r="r" b="b"/>
            <a:pathLst>
              <a:path w="15412" h="4500" extrusionOk="0">
                <a:moveTo>
                  <a:pt x="1" y="1"/>
                </a:moveTo>
                <a:lnTo>
                  <a:pt x="1" y="4499"/>
                </a:lnTo>
                <a:lnTo>
                  <a:pt x="15411" y="4499"/>
                </a:lnTo>
                <a:lnTo>
                  <a:pt x="15411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16" name="Google Shape;5216;p26"/>
          <p:cNvSpPr/>
          <p:nvPr/>
        </p:nvSpPr>
        <p:spPr>
          <a:xfrm>
            <a:off x="7482995" y="510765"/>
            <a:ext cx="1438895" cy="3291013"/>
          </a:xfrm>
          <a:custGeom>
            <a:avLst/>
            <a:gdLst/>
            <a:ahLst/>
            <a:cxnLst/>
            <a:rect l="l" t="t" r="r" b="b"/>
            <a:pathLst>
              <a:path w="45291" h="122799" extrusionOk="0">
                <a:moveTo>
                  <a:pt x="1" y="0"/>
                </a:moveTo>
                <a:lnTo>
                  <a:pt x="1" y="122798"/>
                </a:lnTo>
                <a:lnTo>
                  <a:pt x="45290" y="122798"/>
                </a:lnTo>
                <a:lnTo>
                  <a:pt x="45290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17" name="Google Shape;5217;p26"/>
          <p:cNvSpPr/>
          <p:nvPr/>
        </p:nvSpPr>
        <p:spPr>
          <a:xfrm>
            <a:off x="7482995" y="510765"/>
            <a:ext cx="1438895" cy="3291013"/>
          </a:xfrm>
          <a:custGeom>
            <a:avLst/>
            <a:gdLst/>
            <a:ahLst/>
            <a:cxnLst/>
            <a:rect l="l" t="t" r="r" b="b"/>
            <a:pathLst>
              <a:path w="45291" h="122799" extrusionOk="0">
                <a:moveTo>
                  <a:pt x="1" y="0"/>
                </a:moveTo>
                <a:lnTo>
                  <a:pt x="45290" y="0"/>
                </a:lnTo>
                <a:lnTo>
                  <a:pt x="45290" y="122798"/>
                </a:lnTo>
                <a:lnTo>
                  <a:pt x="1" y="122798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18" name="Google Shape;5218;p26"/>
          <p:cNvSpPr/>
          <p:nvPr/>
        </p:nvSpPr>
        <p:spPr>
          <a:xfrm>
            <a:off x="7583421" y="2995332"/>
            <a:ext cx="587173" cy="724216"/>
          </a:xfrm>
          <a:custGeom>
            <a:avLst/>
            <a:gdLst/>
            <a:ahLst/>
            <a:cxnLst/>
            <a:rect l="l" t="t" r="r" b="b"/>
            <a:pathLst>
              <a:path w="18482" h="27023" extrusionOk="0">
                <a:moveTo>
                  <a:pt x="1" y="1"/>
                </a:moveTo>
                <a:lnTo>
                  <a:pt x="1" y="6749"/>
                </a:lnTo>
                <a:lnTo>
                  <a:pt x="1" y="13497"/>
                </a:lnTo>
                <a:lnTo>
                  <a:pt x="1" y="20275"/>
                </a:lnTo>
                <a:lnTo>
                  <a:pt x="1" y="27023"/>
                </a:lnTo>
                <a:lnTo>
                  <a:pt x="18481" y="27023"/>
                </a:lnTo>
                <a:lnTo>
                  <a:pt x="18481" y="20275"/>
                </a:lnTo>
                <a:lnTo>
                  <a:pt x="18481" y="13497"/>
                </a:lnTo>
                <a:lnTo>
                  <a:pt x="18481" y="6749"/>
                </a:lnTo>
                <a:lnTo>
                  <a:pt x="1848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19" name="Google Shape;5219;p26"/>
          <p:cNvSpPr/>
          <p:nvPr/>
        </p:nvSpPr>
        <p:spPr>
          <a:xfrm>
            <a:off x="7583421" y="2995332"/>
            <a:ext cx="146809" cy="724216"/>
          </a:xfrm>
          <a:custGeom>
            <a:avLst/>
            <a:gdLst/>
            <a:ahLst/>
            <a:cxnLst/>
            <a:rect l="l" t="t" r="r" b="b"/>
            <a:pathLst>
              <a:path w="4621" h="27023" extrusionOk="0">
                <a:moveTo>
                  <a:pt x="1" y="1"/>
                </a:moveTo>
                <a:lnTo>
                  <a:pt x="1" y="6749"/>
                </a:lnTo>
                <a:lnTo>
                  <a:pt x="1" y="13497"/>
                </a:lnTo>
                <a:lnTo>
                  <a:pt x="1" y="20275"/>
                </a:lnTo>
                <a:lnTo>
                  <a:pt x="1" y="27023"/>
                </a:lnTo>
                <a:lnTo>
                  <a:pt x="4621" y="27023"/>
                </a:lnTo>
                <a:lnTo>
                  <a:pt x="1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20" name="Google Shape;5220;p26"/>
          <p:cNvSpPr/>
          <p:nvPr/>
        </p:nvSpPr>
        <p:spPr>
          <a:xfrm>
            <a:off x="8231403" y="2995332"/>
            <a:ext cx="587141" cy="724216"/>
          </a:xfrm>
          <a:custGeom>
            <a:avLst/>
            <a:gdLst/>
            <a:ahLst/>
            <a:cxnLst/>
            <a:rect l="l" t="t" r="r" b="b"/>
            <a:pathLst>
              <a:path w="18481" h="27023" extrusionOk="0">
                <a:moveTo>
                  <a:pt x="0" y="1"/>
                </a:moveTo>
                <a:lnTo>
                  <a:pt x="0" y="6749"/>
                </a:lnTo>
                <a:lnTo>
                  <a:pt x="0" y="13497"/>
                </a:lnTo>
                <a:lnTo>
                  <a:pt x="0" y="20275"/>
                </a:lnTo>
                <a:lnTo>
                  <a:pt x="0" y="27023"/>
                </a:lnTo>
                <a:lnTo>
                  <a:pt x="18481" y="27023"/>
                </a:lnTo>
                <a:lnTo>
                  <a:pt x="18481" y="20275"/>
                </a:lnTo>
                <a:lnTo>
                  <a:pt x="18481" y="13497"/>
                </a:lnTo>
                <a:lnTo>
                  <a:pt x="18481" y="6749"/>
                </a:lnTo>
                <a:lnTo>
                  <a:pt x="1848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21" name="Google Shape;5221;p26"/>
          <p:cNvSpPr/>
          <p:nvPr/>
        </p:nvSpPr>
        <p:spPr>
          <a:xfrm>
            <a:off x="8231403" y="2995332"/>
            <a:ext cx="146809" cy="724216"/>
          </a:xfrm>
          <a:custGeom>
            <a:avLst/>
            <a:gdLst/>
            <a:ahLst/>
            <a:cxnLst/>
            <a:rect l="l" t="t" r="r" b="b"/>
            <a:pathLst>
              <a:path w="4621" h="27023" extrusionOk="0">
                <a:moveTo>
                  <a:pt x="0" y="1"/>
                </a:moveTo>
                <a:lnTo>
                  <a:pt x="0" y="6749"/>
                </a:lnTo>
                <a:lnTo>
                  <a:pt x="0" y="13497"/>
                </a:lnTo>
                <a:lnTo>
                  <a:pt x="0" y="20275"/>
                </a:lnTo>
                <a:lnTo>
                  <a:pt x="0" y="27023"/>
                </a:lnTo>
                <a:lnTo>
                  <a:pt x="4621" y="27023"/>
                </a:lnTo>
                <a:lnTo>
                  <a:pt x="0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22" name="Google Shape;5222;p26"/>
          <p:cNvSpPr/>
          <p:nvPr/>
        </p:nvSpPr>
        <p:spPr>
          <a:xfrm>
            <a:off x="7583421" y="586529"/>
            <a:ext cx="587173" cy="1588490"/>
          </a:xfrm>
          <a:custGeom>
            <a:avLst/>
            <a:gdLst/>
            <a:ahLst/>
            <a:cxnLst/>
            <a:rect l="l" t="t" r="r" b="b"/>
            <a:pathLst>
              <a:path w="18482" h="59272" extrusionOk="0">
                <a:moveTo>
                  <a:pt x="1" y="0"/>
                </a:moveTo>
                <a:lnTo>
                  <a:pt x="1" y="59272"/>
                </a:lnTo>
                <a:lnTo>
                  <a:pt x="18481" y="59272"/>
                </a:lnTo>
                <a:lnTo>
                  <a:pt x="18481" y="0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23" name="Google Shape;5223;p26"/>
          <p:cNvSpPr/>
          <p:nvPr/>
        </p:nvSpPr>
        <p:spPr>
          <a:xfrm>
            <a:off x="7583421" y="586529"/>
            <a:ext cx="146809" cy="1588490"/>
          </a:xfrm>
          <a:custGeom>
            <a:avLst/>
            <a:gdLst/>
            <a:ahLst/>
            <a:cxnLst/>
            <a:rect l="l" t="t" r="r" b="b"/>
            <a:pathLst>
              <a:path w="4621" h="59272" extrusionOk="0">
                <a:moveTo>
                  <a:pt x="1" y="0"/>
                </a:moveTo>
                <a:lnTo>
                  <a:pt x="1" y="14833"/>
                </a:lnTo>
                <a:lnTo>
                  <a:pt x="1" y="29636"/>
                </a:lnTo>
                <a:lnTo>
                  <a:pt x="1" y="44469"/>
                </a:lnTo>
                <a:lnTo>
                  <a:pt x="1" y="59272"/>
                </a:lnTo>
                <a:lnTo>
                  <a:pt x="4621" y="59272"/>
                </a:lnTo>
                <a:lnTo>
                  <a:pt x="1" y="0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24" name="Google Shape;5224;p26"/>
          <p:cNvSpPr/>
          <p:nvPr/>
        </p:nvSpPr>
        <p:spPr>
          <a:xfrm>
            <a:off x="8231403" y="586529"/>
            <a:ext cx="587141" cy="1588490"/>
          </a:xfrm>
          <a:custGeom>
            <a:avLst/>
            <a:gdLst/>
            <a:ahLst/>
            <a:cxnLst/>
            <a:rect l="l" t="t" r="r" b="b"/>
            <a:pathLst>
              <a:path w="18481" h="59272" extrusionOk="0">
                <a:moveTo>
                  <a:pt x="0" y="0"/>
                </a:moveTo>
                <a:lnTo>
                  <a:pt x="0" y="14833"/>
                </a:lnTo>
                <a:lnTo>
                  <a:pt x="0" y="29636"/>
                </a:lnTo>
                <a:lnTo>
                  <a:pt x="0" y="44469"/>
                </a:lnTo>
                <a:lnTo>
                  <a:pt x="0" y="59272"/>
                </a:lnTo>
                <a:lnTo>
                  <a:pt x="18481" y="59272"/>
                </a:lnTo>
                <a:lnTo>
                  <a:pt x="18481" y="44469"/>
                </a:lnTo>
                <a:lnTo>
                  <a:pt x="18481" y="29636"/>
                </a:lnTo>
                <a:lnTo>
                  <a:pt x="18481" y="14833"/>
                </a:lnTo>
                <a:lnTo>
                  <a:pt x="18481" y="0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25" name="Google Shape;5225;p26"/>
          <p:cNvSpPr/>
          <p:nvPr/>
        </p:nvSpPr>
        <p:spPr>
          <a:xfrm>
            <a:off x="8231403" y="586529"/>
            <a:ext cx="146809" cy="1588490"/>
          </a:xfrm>
          <a:custGeom>
            <a:avLst/>
            <a:gdLst/>
            <a:ahLst/>
            <a:cxnLst/>
            <a:rect l="l" t="t" r="r" b="b"/>
            <a:pathLst>
              <a:path w="4621" h="59272" extrusionOk="0">
                <a:moveTo>
                  <a:pt x="0" y="0"/>
                </a:moveTo>
                <a:lnTo>
                  <a:pt x="0" y="14833"/>
                </a:lnTo>
                <a:lnTo>
                  <a:pt x="0" y="29636"/>
                </a:lnTo>
                <a:lnTo>
                  <a:pt x="0" y="44469"/>
                </a:lnTo>
                <a:lnTo>
                  <a:pt x="0" y="59272"/>
                </a:lnTo>
                <a:lnTo>
                  <a:pt x="4621" y="59272"/>
                </a:lnTo>
                <a:lnTo>
                  <a:pt x="0" y="0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26" name="Google Shape;5226;p26"/>
          <p:cNvSpPr/>
          <p:nvPr/>
        </p:nvSpPr>
        <p:spPr>
          <a:xfrm>
            <a:off x="7583421" y="2258105"/>
            <a:ext cx="1235122" cy="654161"/>
          </a:xfrm>
          <a:custGeom>
            <a:avLst/>
            <a:gdLst/>
            <a:ahLst/>
            <a:cxnLst/>
            <a:rect l="l" t="t" r="r" b="b"/>
            <a:pathLst>
              <a:path w="38877" h="24409" extrusionOk="0">
                <a:moveTo>
                  <a:pt x="1" y="1"/>
                </a:moveTo>
                <a:lnTo>
                  <a:pt x="1" y="24409"/>
                </a:lnTo>
                <a:lnTo>
                  <a:pt x="38877" y="24409"/>
                </a:lnTo>
                <a:lnTo>
                  <a:pt x="38877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27" name="Google Shape;5227;p26"/>
          <p:cNvSpPr/>
          <p:nvPr/>
        </p:nvSpPr>
        <p:spPr>
          <a:xfrm>
            <a:off x="7583421" y="2258105"/>
            <a:ext cx="1235122" cy="654161"/>
          </a:xfrm>
          <a:custGeom>
            <a:avLst/>
            <a:gdLst/>
            <a:ahLst/>
            <a:cxnLst/>
            <a:rect l="l" t="t" r="r" b="b"/>
            <a:pathLst>
              <a:path w="38877" h="24409" extrusionOk="0">
                <a:moveTo>
                  <a:pt x="1" y="1"/>
                </a:moveTo>
                <a:lnTo>
                  <a:pt x="38877" y="1"/>
                </a:lnTo>
                <a:lnTo>
                  <a:pt x="38877" y="24409"/>
                </a:lnTo>
                <a:lnTo>
                  <a:pt x="1" y="24409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28" name="Google Shape;5228;p26"/>
          <p:cNvSpPr/>
          <p:nvPr/>
        </p:nvSpPr>
        <p:spPr>
          <a:xfrm>
            <a:off x="7583421" y="2258105"/>
            <a:ext cx="1235122" cy="327496"/>
          </a:xfrm>
          <a:custGeom>
            <a:avLst/>
            <a:gdLst/>
            <a:ahLst/>
            <a:cxnLst/>
            <a:rect l="l" t="t" r="r" b="b"/>
            <a:pathLst>
              <a:path w="38877" h="12220" extrusionOk="0">
                <a:moveTo>
                  <a:pt x="1" y="1"/>
                </a:moveTo>
                <a:lnTo>
                  <a:pt x="38877" y="12220"/>
                </a:lnTo>
                <a:lnTo>
                  <a:pt x="38877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29" name="Google Shape;5229;p26"/>
          <p:cNvSpPr/>
          <p:nvPr/>
        </p:nvSpPr>
        <p:spPr>
          <a:xfrm>
            <a:off x="8547165" y="2289889"/>
            <a:ext cx="226012" cy="622376"/>
          </a:xfrm>
          <a:custGeom>
            <a:avLst/>
            <a:gdLst/>
            <a:ahLst/>
            <a:cxnLst/>
            <a:rect l="l" t="t" r="r" b="b"/>
            <a:pathLst>
              <a:path w="7114" h="23223" extrusionOk="0">
                <a:moveTo>
                  <a:pt x="1" y="0"/>
                </a:moveTo>
                <a:lnTo>
                  <a:pt x="1" y="23223"/>
                </a:lnTo>
                <a:lnTo>
                  <a:pt x="7113" y="23223"/>
                </a:lnTo>
                <a:lnTo>
                  <a:pt x="71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30" name="Google Shape;5230;p26"/>
          <p:cNvSpPr/>
          <p:nvPr/>
        </p:nvSpPr>
        <p:spPr>
          <a:xfrm>
            <a:off x="8396544" y="2340382"/>
            <a:ext cx="113006" cy="571885"/>
          </a:xfrm>
          <a:custGeom>
            <a:avLst/>
            <a:gdLst/>
            <a:ahLst/>
            <a:cxnLst/>
            <a:rect l="l" t="t" r="r" b="b"/>
            <a:pathLst>
              <a:path w="3557" h="21339" extrusionOk="0">
                <a:moveTo>
                  <a:pt x="0" y="1"/>
                </a:moveTo>
                <a:lnTo>
                  <a:pt x="0" y="21339"/>
                </a:lnTo>
                <a:lnTo>
                  <a:pt x="3556" y="21339"/>
                </a:lnTo>
                <a:lnTo>
                  <a:pt x="3556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31" name="Google Shape;5231;p26"/>
          <p:cNvSpPr/>
          <p:nvPr/>
        </p:nvSpPr>
        <p:spPr>
          <a:xfrm>
            <a:off x="7621100" y="2797383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0" y="1"/>
                </a:moveTo>
                <a:lnTo>
                  <a:pt x="0" y="4165"/>
                </a:lnTo>
                <a:lnTo>
                  <a:pt x="23344" y="4165"/>
                </a:lnTo>
                <a:lnTo>
                  <a:pt x="23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32" name="Google Shape;5232;p26"/>
          <p:cNvSpPr/>
          <p:nvPr/>
        </p:nvSpPr>
        <p:spPr>
          <a:xfrm>
            <a:off x="7621100" y="2661345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0" y="1"/>
                </a:moveTo>
                <a:lnTo>
                  <a:pt x="0" y="4165"/>
                </a:lnTo>
                <a:lnTo>
                  <a:pt x="23344" y="4165"/>
                </a:lnTo>
                <a:lnTo>
                  <a:pt x="23344" y="1"/>
                </a:lnTo>
                <a:close/>
              </a:path>
            </a:pathLst>
          </a:custGeom>
          <a:solidFill>
            <a:srgbClr val="EFD6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33" name="Google Shape;5233;p26"/>
          <p:cNvSpPr/>
          <p:nvPr/>
        </p:nvSpPr>
        <p:spPr>
          <a:xfrm>
            <a:off x="8035382" y="1343296"/>
            <a:ext cx="97534" cy="82303"/>
          </a:xfrm>
          <a:custGeom>
            <a:avLst/>
            <a:gdLst/>
            <a:ahLst/>
            <a:cxnLst/>
            <a:rect l="l" t="t" r="r" b="b"/>
            <a:pathLst>
              <a:path w="3070" h="3071" extrusionOk="0">
                <a:moveTo>
                  <a:pt x="1520" y="1"/>
                </a:moveTo>
                <a:cubicBezTo>
                  <a:pt x="669" y="1"/>
                  <a:pt x="0" y="669"/>
                  <a:pt x="0" y="1520"/>
                </a:cubicBezTo>
                <a:cubicBezTo>
                  <a:pt x="0" y="2372"/>
                  <a:pt x="669" y="3071"/>
                  <a:pt x="1520" y="3071"/>
                </a:cubicBezTo>
                <a:cubicBezTo>
                  <a:pt x="2371" y="3071"/>
                  <a:pt x="3070" y="2372"/>
                  <a:pt x="3070" y="1520"/>
                </a:cubicBezTo>
                <a:cubicBezTo>
                  <a:pt x="3070" y="669"/>
                  <a:pt x="2401" y="1"/>
                  <a:pt x="1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34" name="Google Shape;5234;p26"/>
          <p:cNvSpPr/>
          <p:nvPr/>
        </p:nvSpPr>
        <p:spPr>
          <a:xfrm>
            <a:off x="8269049" y="1343296"/>
            <a:ext cx="97566" cy="82303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521" y="1"/>
                </a:moveTo>
                <a:cubicBezTo>
                  <a:pt x="670" y="1"/>
                  <a:pt x="1" y="669"/>
                  <a:pt x="1" y="1520"/>
                </a:cubicBezTo>
                <a:cubicBezTo>
                  <a:pt x="1" y="2372"/>
                  <a:pt x="670" y="3071"/>
                  <a:pt x="1521" y="3071"/>
                </a:cubicBezTo>
                <a:cubicBezTo>
                  <a:pt x="2372" y="3071"/>
                  <a:pt x="3071" y="2372"/>
                  <a:pt x="3071" y="1520"/>
                </a:cubicBezTo>
                <a:cubicBezTo>
                  <a:pt x="3071" y="669"/>
                  <a:pt x="2372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35" name="Google Shape;5235;p26"/>
          <p:cNvSpPr/>
          <p:nvPr/>
        </p:nvSpPr>
        <p:spPr>
          <a:xfrm>
            <a:off x="8035382" y="3318735"/>
            <a:ext cx="97534" cy="83134"/>
          </a:xfrm>
          <a:custGeom>
            <a:avLst/>
            <a:gdLst/>
            <a:ahLst/>
            <a:cxnLst/>
            <a:rect l="l" t="t" r="r" b="b"/>
            <a:pathLst>
              <a:path w="3070" h="3102" extrusionOk="0">
                <a:moveTo>
                  <a:pt x="1520" y="1"/>
                </a:moveTo>
                <a:cubicBezTo>
                  <a:pt x="669" y="1"/>
                  <a:pt x="0" y="700"/>
                  <a:pt x="0" y="1551"/>
                </a:cubicBezTo>
                <a:cubicBezTo>
                  <a:pt x="0" y="2402"/>
                  <a:pt x="669" y="3101"/>
                  <a:pt x="1520" y="3101"/>
                </a:cubicBezTo>
                <a:cubicBezTo>
                  <a:pt x="2371" y="3101"/>
                  <a:pt x="3070" y="2402"/>
                  <a:pt x="3070" y="1551"/>
                </a:cubicBezTo>
                <a:cubicBezTo>
                  <a:pt x="3070" y="700"/>
                  <a:pt x="2401" y="1"/>
                  <a:pt x="1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36" name="Google Shape;5236;p26"/>
          <p:cNvSpPr/>
          <p:nvPr/>
        </p:nvSpPr>
        <p:spPr>
          <a:xfrm>
            <a:off x="8269049" y="3318735"/>
            <a:ext cx="97566" cy="83134"/>
          </a:xfrm>
          <a:custGeom>
            <a:avLst/>
            <a:gdLst/>
            <a:ahLst/>
            <a:cxnLst/>
            <a:rect l="l" t="t" r="r" b="b"/>
            <a:pathLst>
              <a:path w="3071" h="3102" extrusionOk="0">
                <a:moveTo>
                  <a:pt x="1521" y="1"/>
                </a:moveTo>
                <a:cubicBezTo>
                  <a:pt x="670" y="1"/>
                  <a:pt x="1" y="700"/>
                  <a:pt x="1" y="1551"/>
                </a:cubicBezTo>
                <a:cubicBezTo>
                  <a:pt x="1" y="2402"/>
                  <a:pt x="670" y="3101"/>
                  <a:pt x="1521" y="3101"/>
                </a:cubicBezTo>
                <a:cubicBezTo>
                  <a:pt x="2372" y="3101"/>
                  <a:pt x="3071" y="2402"/>
                  <a:pt x="3071" y="1551"/>
                </a:cubicBezTo>
                <a:cubicBezTo>
                  <a:pt x="3071" y="700"/>
                  <a:pt x="2372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37" name="Google Shape;5237;p26"/>
          <p:cNvSpPr/>
          <p:nvPr/>
        </p:nvSpPr>
        <p:spPr>
          <a:xfrm>
            <a:off x="1239923" y="889563"/>
            <a:ext cx="418157" cy="505877"/>
          </a:xfrm>
          <a:custGeom>
            <a:avLst/>
            <a:gdLst/>
            <a:ahLst/>
            <a:cxnLst/>
            <a:rect l="l" t="t" r="r" b="b"/>
            <a:pathLst>
              <a:path w="13162" h="18876" extrusionOk="0">
                <a:moveTo>
                  <a:pt x="9089" y="0"/>
                </a:moveTo>
                <a:lnTo>
                  <a:pt x="0" y="16627"/>
                </a:lnTo>
                <a:lnTo>
                  <a:pt x="4074" y="18876"/>
                </a:lnTo>
                <a:lnTo>
                  <a:pt x="13162" y="2250"/>
                </a:lnTo>
                <a:lnTo>
                  <a:pt x="90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38" name="Google Shape;5238;p26"/>
          <p:cNvSpPr/>
          <p:nvPr/>
        </p:nvSpPr>
        <p:spPr>
          <a:xfrm>
            <a:off x="457712" y="1283826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1" y="1"/>
                </a:moveTo>
                <a:lnTo>
                  <a:pt x="1" y="4165"/>
                </a:lnTo>
                <a:lnTo>
                  <a:pt x="23345" y="4165"/>
                </a:lnTo>
                <a:lnTo>
                  <a:pt x="23345" y="1"/>
                </a:lnTo>
                <a:close/>
              </a:path>
            </a:pathLst>
          </a:custGeom>
          <a:solidFill>
            <a:srgbClr val="DA7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39" name="Google Shape;5239;p26"/>
          <p:cNvSpPr/>
          <p:nvPr/>
        </p:nvSpPr>
        <p:spPr>
          <a:xfrm>
            <a:off x="457712" y="1146981"/>
            <a:ext cx="741671" cy="112426"/>
          </a:xfrm>
          <a:custGeom>
            <a:avLst/>
            <a:gdLst/>
            <a:ahLst/>
            <a:cxnLst/>
            <a:rect l="l" t="t" r="r" b="b"/>
            <a:pathLst>
              <a:path w="23345" h="4195" extrusionOk="0">
                <a:moveTo>
                  <a:pt x="1" y="0"/>
                </a:moveTo>
                <a:lnTo>
                  <a:pt x="1" y="4195"/>
                </a:lnTo>
                <a:lnTo>
                  <a:pt x="23345" y="4195"/>
                </a:lnTo>
                <a:lnTo>
                  <a:pt x="233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40" name="Google Shape;5240;p26"/>
          <p:cNvSpPr/>
          <p:nvPr/>
        </p:nvSpPr>
        <p:spPr>
          <a:xfrm>
            <a:off x="366945" y="801577"/>
            <a:ext cx="59918" cy="1220311"/>
          </a:xfrm>
          <a:custGeom>
            <a:avLst/>
            <a:gdLst/>
            <a:ahLst/>
            <a:cxnLst/>
            <a:rect l="l" t="t" r="r" b="b"/>
            <a:pathLst>
              <a:path w="1886" h="45534" extrusionOk="0">
                <a:moveTo>
                  <a:pt x="1" y="1"/>
                </a:moveTo>
                <a:lnTo>
                  <a:pt x="1" y="45533"/>
                </a:lnTo>
                <a:lnTo>
                  <a:pt x="1885" y="45533"/>
                </a:lnTo>
                <a:lnTo>
                  <a:pt x="1885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41" name="Google Shape;5241;p26"/>
          <p:cNvSpPr/>
          <p:nvPr/>
        </p:nvSpPr>
        <p:spPr>
          <a:xfrm>
            <a:off x="1662877" y="801577"/>
            <a:ext cx="59918" cy="1220311"/>
          </a:xfrm>
          <a:custGeom>
            <a:avLst/>
            <a:gdLst/>
            <a:ahLst/>
            <a:cxnLst/>
            <a:rect l="l" t="t" r="r" b="b"/>
            <a:pathLst>
              <a:path w="1886" h="45534" extrusionOk="0">
                <a:moveTo>
                  <a:pt x="1" y="1"/>
                </a:moveTo>
                <a:lnTo>
                  <a:pt x="1" y="45533"/>
                </a:lnTo>
                <a:lnTo>
                  <a:pt x="1885" y="45533"/>
                </a:lnTo>
                <a:lnTo>
                  <a:pt x="1885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42" name="Google Shape;5242;p26"/>
          <p:cNvSpPr/>
          <p:nvPr/>
        </p:nvSpPr>
        <p:spPr>
          <a:xfrm>
            <a:off x="200850" y="2006394"/>
            <a:ext cx="1694802" cy="97793"/>
          </a:xfrm>
          <a:custGeom>
            <a:avLst/>
            <a:gdLst/>
            <a:ahLst/>
            <a:cxnLst/>
            <a:rect l="l" t="t" r="r" b="b"/>
            <a:pathLst>
              <a:path w="53346" h="3649" extrusionOk="0">
                <a:moveTo>
                  <a:pt x="1" y="1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43" name="Google Shape;5243;p26"/>
          <p:cNvSpPr/>
          <p:nvPr/>
        </p:nvSpPr>
        <p:spPr>
          <a:xfrm>
            <a:off x="200850" y="1394619"/>
            <a:ext cx="1694802" cy="97793"/>
          </a:xfrm>
          <a:custGeom>
            <a:avLst/>
            <a:gdLst/>
            <a:ahLst/>
            <a:cxnLst/>
            <a:rect l="l" t="t" r="r" b="b"/>
            <a:pathLst>
              <a:path w="53346" h="3649" extrusionOk="0">
                <a:moveTo>
                  <a:pt x="1" y="1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44" name="Google Shape;5244;p26"/>
          <p:cNvSpPr/>
          <p:nvPr/>
        </p:nvSpPr>
        <p:spPr>
          <a:xfrm>
            <a:off x="200850" y="782844"/>
            <a:ext cx="1694802" cy="97766"/>
          </a:xfrm>
          <a:custGeom>
            <a:avLst/>
            <a:gdLst/>
            <a:ahLst/>
            <a:cxnLst/>
            <a:rect l="l" t="t" r="r" b="b"/>
            <a:pathLst>
              <a:path w="53346" h="3648" extrusionOk="0">
                <a:moveTo>
                  <a:pt x="1" y="0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45" name="Google Shape;5245;p26"/>
          <p:cNvSpPr/>
          <p:nvPr/>
        </p:nvSpPr>
        <p:spPr>
          <a:xfrm>
            <a:off x="487672" y="1532186"/>
            <a:ext cx="519567" cy="330873"/>
          </a:xfrm>
          <a:custGeom>
            <a:avLst/>
            <a:gdLst/>
            <a:ahLst/>
            <a:cxnLst/>
            <a:rect l="l" t="t" r="r" b="b"/>
            <a:pathLst>
              <a:path w="16354" h="12346" extrusionOk="0">
                <a:moveTo>
                  <a:pt x="4499" y="0"/>
                </a:moveTo>
                <a:cubicBezTo>
                  <a:pt x="4499" y="0"/>
                  <a:pt x="4499" y="2"/>
                  <a:pt x="4499" y="4"/>
                </a:cubicBezTo>
                <a:cubicBezTo>
                  <a:pt x="4499" y="9"/>
                  <a:pt x="4500" y="17"/>
                  <a:pt x="4502" y="29"/>
                </a:cubicBezTo>
                <a:lnTo>
                  <a:pt x="4502" y="29"/>
                </a:lnTo>
                <a:cubicBezTo>
                  <a:pt x="4501" y="10"/>
                  <a:pt x="4500" y="0"/>
                  <a:pt x="4499" y="0"/>
                </a:cubicBezTo>
                <a:close/>
                <a:moveTo>
                  <a:pt x="10183" y="4"/>
                </a:moveTo>
                <a:lnTo>
                  <a:pt x="7812" y="10673"/>
                </a:lnTo>
                <a:cubicBezTo>
                  <a:pt x="7812" y="10673"/>
                  <a:pt x="4623" y="639"/>
                  <a:pt x="4502" y="29"/>
                </a:cubicBezTo>
                <a:lnTo>
                  <a:pt x="4502" y="29"/>
                </a:lnTo>
                <a:cubicBezTo>
                  <a:pt x="4556" y="629"/>
                  <a:pt x="5198" y="10430"/>
                  <a:pt x="5198" y="10430"/>
                </a:cubicBezTo>
                <a:lnTo>
                  <a:pt x="0" y="3074"/>
                </a:lnTo>
                <a:lnTo>
                  <a:pt x="2128" y="12345"/>
                </a:lnTo>
                <a:lnTo>
                  <a:pt x="15411" y="12345"/>
                </a:lnTo>
                <a:cubicBezTo>
                  <a:pt x="15411" y="12345"/>
                  <a:pt x="16353" y="3561"/>
                  <a:pt x="16353" y="3318"/>
                </a:cubicBezTo>
                <a:cubicBezTo>
                  <a:pt x="16353" y="3314"/>
                  <a:pt x="16352" y="3312"/>
                  <a:pt x="16351" y="3312"/>
                </a:cubicBezTo>
                <a:cubicBezTo>
                  <a:pt x="16263" y="3312"/>
                  <a:pt x="13283" y="11160"/>
                  <a:pt x="13283" y="11160"/>
                </a:cubicBezTo>
                <a:lnTo>
                  <a:pt x="10183" y="4"/>
                </a:lnTo>
                <a:close/>
              </a:path>
            </a:pathLst>
          </a:custGeom>
          <a:solidFill>
            <a:srgbClr val="2E4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46" name="Google Shape;5246;p26"/>
          <p:cNvSpPr/>
          <p:nvPr/>
        </p:nvSpPr>
        <p:spPr>
          <a:xfrm>
            <a:off x="555245" y="1532186"/>
            <a:ext cx="519567" cy="330873"/>
          </a:xfrm>
          <a:custGeom>
            <a:avLst/>
            <a:gdLst/>
            <a:ahLst/>
            <a:cxnLst/>
            <a:rect l="l" t="t" r="r" b="b"/>
            <a:pathLst>
              <a:path w="16354" h="12346" extrusionOk="0">
                <a:moveTo>
                  <a:pt x="11855" y="0"/>
                </a:moveTo>
                <a:cubicBezTo>
                  <a:pt x="11855" y="0"/>
                  <a:pt x="11853" y="10"/>
                  <a:pt x="11852" y="29"/>
                </a:cubicBezTo>
                <a:lnTo>
                  <a:pt x="11852" y="29"/>
                </a:lnTo>
                <a:cubicBezTo>
                  <a:pt x="11854" y="17"/>
                  <a:pt x="11855" y="9"/>
                  <a:pt x="11855" y="4"/>
                </a:cubicBezTo>
                <a:cubicBezTo>
                  <a:pt x="11855" y="2"/>
                  <a:pt x="11855" y="0"/>
                  <a:pt x="11855" y="0"/>
                </a:cubicBezTo>
                <a:close/>
                <a:moveTo>
                  <a:pt x="6171" y="4"/>
                </a:moveTo>
                <a:lnTo>
                  <a:pt x="3071" y="11160"/>
                </a:lnTo>
                <a:cubicBezTo>
                  <a:pt x="3071" y="11160"/>
                  <a:pt x="91" y="3312"/>
                  <a:pt x="3" y="3312"/>
                </a:cubicBezTo>
                <a:cubicBezTo>
                  <a:pt x="2" y="3312"/>
                  <a:pt x="1" y="3314"/>
                  <a:pt x="1" y="3318"/>
                </a:cubicBezTo>
                <a:cubicBezTo>
                  <a:pt x="1" y="3561"/>
                  <a:pt x="943" y="12345"/>
                  <a:pt x="943" y="12345"/>
                </a:cubicBezTo>
                <a:lnTo>
                  <a:pt x="14226" y="12345"/>
                </a:lnTo>
                <a:lnTo>
                  <a:pt x="16354" y="3074"/>
                </a:lnTo>
                <a:lnTo>
                  <a:pt x="11156" y="10430"/>
                </a:lnTo>
                <a:cubicBezTo>
                  <a:pt x="11156" y="10430"/>
                  <a:pt x="11798" y="629"/>
                  <a:pt x="11852" y="29"/>
                </a:cubicBezTo>
                <a:lnTo>
                  <a:pt x="11852" y="29"/>
                </a:lnTo>
                <a:cubicBezTo>
                  <a:pt x="11731" y="639"/>
                  <a:pt x="8542" y="10673"/>
                  <a:pt x="8542" y="10673"/>
                </a:cubicBezTo>
                <a:lnTo>
                  <a:pt x="6171" y="4"/>
                </a:lnTo>
                <a:close/>
              </a:path>
            </a:pathLst>
          </a:custGeom>
          <a:solidFill>
            <a:srgbClr val="33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47" name="Google Shape;5247;p26"/>
          <p:cNvSpPr/>
          <p:nvPr/>
        </p:nvSpPr>
        <p:spPr>
          <a:xfrm>
            <a:off x="487671" y="1767708"/>
            <a:ext cx="564934" cy="237904"/>
          </a:xfrm>
          <a:custGeom>
            <a:avLst/>
            <a:gdLst/>
            <a:ahLst/>
            <a:cxnLst/>
            <a:rect l="l" t="t" r="r" b="b"/>
            <a:pathLst>
              <a:path w="17782" h="8877" extrusionOk="0">
                <a:moveTo>
                  <a:pt x="0" y="1"/>
                </a:moveTo>
                <a:cubicBezTo>
                  <a:pt x="0" y="4894"/>
                  <a:pt x="3982" y="8876"/>
                  <a:pt x="8876" y="8876"/>
                </a:cubicBezTo>
                <a:cubicBezTo>
                  <a:pt x="13800" y="8876"/>
                  <a:pt x="17782" y="4894"/>
                  <a:pt x="17782" y="1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48" name="Google Shape;5248;p26"/>
          <p:cNvSpPr/>
          <p:nvPr/>
        </p:nvSpPr>
        <p:spPr>
          <a:xfrm>
            <a:off x="950211" y="229708"/>
            <a:ext cx="3043852" cy="108379"/>
          </a:xfrm>
          <a:custGeom>
            <a:avLst/>
            <a:gdLst/>
            <a:ahLst/>
            <a:cxnLst/>
            <a:rect l="l" t="t" r="r" b="b"/>
            <a:pathLst>
              <a:path w="95809" h="4044" extrusionOk="0">
                <a:moveTo>
                  <a:pt x="2037" y="1"/>
                </a:moveTo>
                <a:cubicBezTo>
                  <a:pt x="913" y="1"/>
                  <a:pt x="1" y="913"/>
                  <a:pt x="1" y="2007"/>
                </a:cubicBezTo>
                <a:cubicBezTo>
                  <a:pt x="1" y="3132"/>
                  <a:pt x="913" y="4044"/>
                  <a:pt x="2037" y="4044"/>
                </a:cubicBezTo>
                <a:lnTo>
                  <a:pt x="93802" y="4044"/>
                </a:lnTo>
                <a:cubicBezTo>
                  <a:pt x="94896" y="4044"/>
                  <a:pt x="95808" y="3132"/>
                  <a:pt x="95808" y="2007"/>
                </a:cubicBezTo>
                <a:cubicBezTo>
                  <a:pt x="95808" y="913"/>
                  <a:pt x="94896" y="1"/>
                  <a:pt x="93802" y="1"/>
                </a:cubicBezTo>
                <a:close/>
              </a:path>
            </a:pathLst>
          </a:custGeom>
          <a:solidFill>
            <a:srgbClr val="FFF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49" name="Google Shape;5249;p26"/>
          <p:cNvSpPr/>
          <p:nvPr/>
        </p:nvSpPr>
        <p:spPr>
          <a:xfrm>
            <a:off x="894200" y="193072"/>
            <a:ext cx="3155841" cy="72521"/>
          </a:xfrm>
          <a:custGeom>
            <a:avLst/>
            <a:gdLst/>
            <a:ahLst/>
            <a:cxnLst/>
            <a:rect l="l" t="t" r="r" b="b"/>
            <a:pathLst>
              <a:path w="99334" h="2706" extrusionOk="0">
                <a:moveTo>
                  <a:pt x="1" y="0"/>
                </a:moveTo>
                <a:lnTo>
                  <a:pt x="1" y="2705"/>
                </a:lnTo>
                <a:lnTo>
                  <a:pt x="99334" y="2705"/>
                </a:lnTo>
                <a:lnTo>
                  <a:pt x="99334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50" name="Google Shape;5250;p26"/>
          <p:cNvSpPr/>
          <p:nvPr/>
        </p:nvSpPr>
        <p:spPr>
          <a:xfrm>
            <a:off x="1414726" y="1"/>
            <a:ext cx="68591" cy="200403"/>
          </a:xfrm>
          <a:custGeom>
            <a:avLst/>
            <a:gdLst/>
            <a:ahLst/>
            <a:cxnLst/>
            <a:rect l="l" t="t" r="r" b="b"/>
            <a:pathLst>
              <a:path w="2159" h="6505" extrusionOk="0">
                <a:moveTo>
                  <a:pt x="0" y="0"/>
                </a:moveTo>
                <a:lnTo>
                  <a:pt x="0" y="6505"/>
                </a:lnTo>
                <a:lnTo>
                  <a:pt x="2158" y="6505"/>
                </a:lnTo>
                <a:lnTo>
                  <a:pt x="2158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51" name="Google Shape;5251;p26"/>
          <p:cNvSpPr/>
          <p:nvPr/>
        </p:nvSpPr>
        <p:spPr>
          <a:xfrm>
            <a:off x="3460967" y="1"/>
            <a:ext cx="69576" cy="200403"/>
          </a:xfrm>
          <a:custGeom>
            <a:avLst/>
            <a:gdLst/>
            <a:ahLst/>
            <a:cxnLst/>
            <a:rect l="l" t="t" r="r" b="b"/>
            <a:pathLst>
              <a:path w="2190" h="6505" extrusionOk="0">
                <a:moveTo>
                  <a:pt x="1" y="0"/>
                </a:moveTo>
                <a:lnTo>
                  <a:pt x="1" y="6505"/>
                </a:lnTo>
                <a:lnTo>
                  <a:pt x="2189" y="6505"/>
                </a:lnTo>
                <a:lnTo>
                  <a:pt x="218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52" name="Google Shape;5252;p26"/>
          <p:cNvSpPr/>
          <p:nvPr/>
        </p:nvSpPr>
        <p:spPr>
          <a:xfrm>
            <a:off x="5100685" y="229708"/>
            <a:ext cx="3044805" cy="108379"/>
          </a:xfrm>
          <a:custGeom>
            <a:avLst/>
            <a:gdLst/>
            <a:ahLst/>
            <a:cxnLst/>
            <a:rect l="l" t="t" r="r" b="b"/>
            <a:pathLst>
              <a:path w="95839" h="4044" extrusionOk="0">
                <a:moveTo>
                  <a:pt x="2037" y="1"/>
                </a:moveTo>
                <a:cubicBezTo>
                  <a:pt x="912" y="1"/>
                  <a:pt x="1" y="913"/>
                  <a:pt x="1" y="2007"/>
                </a:cubicBezTo>
                <a:cubicBezTo>
                  <a:pt x="1" y="3132"/>
                  <a:pt x="912" y="4044"/>
                  <a:pt x="2037" y="4044"/>
                </a:cubicBezTo>
                <a:lnTo>
                  <a:pt x="93802" y="4044"/>
                </a:lnTo>
                <a:cubicBezTo>
                  <a:pt x="94896" y="4044"/>
                  <a:pt x="95838" y="3132"/>
                  <a:pt x="95808" y="2007"/>
                </a:cubicBezTo>
                <a:cubicBezTo>
                  <a:pt x="95808" y="913"/>
                  <a:pt x="94896" y="1"/>
                  <a:pt x="93802" y="1"/>
                </a:cubicBezTo>
                <a:close/>
              </a:path>
            </a:pathLst>
          </a:custGeom>
          <a:solidFill>
            <a:srgbClr val="FFF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53" name="Google Shape;5253;p26"/>
          <p:cNvSpPr/>
          <p:nvPr/>
        </p:nvSpPr>
        <p:spPr>
          <a:xfrm>
            <a:off x="5044675" y="193072"/>
            <a:ext cx="3155841" cy="72521"/>
          </a:xfrm>
          <a:custGeom>
            <a:avLst/>
            <a:gdLst/>
            <a:ahLst/>
            <a:cxnLst/>
            <a:rect l="l" t="t" r="r" b="b"/>
            <a:pathLst>
              <a:path w="99334" h="2706" extrusionOk="0">
                <a:moveTo>
                  <a:pt x="1" y="0"/>
                </a:moveTo>
                <a:lnTo>
                  <a:pt x="1" y="2705"/>
                </a:lnTo>
                <a:lnTo>
                  <a:pt x="99334" y="2705"/>
                </a:lnTo>
                <a:lnTo>
                  <a:pt x="99334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54" name="Google Shape;5254;p26"/>
          <p:cNvSpPr/>
          <p:nvPr/>
        </p:nvSpPr>
        <p:spPr>
          <a:xfrm>
            <a:off x="5565158" y="1"/>
            <a:ext cx="68591" cy="200403"/>
          </a:xfrm>
          <a:custGeom>
            <a:avLst/>
            <a:gdLst/>
            <a:ahLst/>
            <a:cxnLst/>
            <a:rect l="l" t="t" r="r" b="b"/>
            <a:pathLst>
              <a:path w="2159" h="6505" extrusionOk="0">
                <a:moveTo>
                  <a:pt x="1" y="0"/>
                </a:moveTo>
                <a:lnTo>
                  <a:pt x="1" y="6505"/>
                </a:lnTo>
                <a:lnTo>
                  <a:pt x="2159" y="6505"/>
                </a:lnTo>
                <a:lnTo>
                  <a:pt x="215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55" name="Google Shape;5255;p26"/>
          <p:cNvSpPr/>
          <p:nvPr/>
        </p:nvSpPr>
        <p:spPr>
          <a:xfrm>
            <a:off x="7611431" y="1"/>
            <a:ext cx="69545" cy="200403"/>
          </a:xfrm>
          <a:custGeom>
            <a:avLst/>
            <a:gdLst/>
            <a:ahLst/>
            <a:cxnLst/>
            <a:rect l="l" t="t" r="r" b="b"/>
            <a:pathLst>
              <a:path w="2189" h="6505" extrusionOk="0">
                <a:moveTo>
                  <a:pt x="0" y="0"/>
                </a:moveTo>
                <a:lnTo>
                  <a:pt x="0" y="6505"/>
                </a:lnTo>
                <a:lnTo>
                  <a:pt x="2189" y="6505"/>
                </a:lnTo>
                <a:lnTo>
                  <a:pt x="218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56" name="Google Shape;5256;p26"/>
          <p:cNvSpPr/>
          <p:nvPr/>
        </p:nvSpPr>
        <p:spPr>
          <a:xfrm>
            <a:off x="3509259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57" name="Google Shape;5257;p26"/>
          <p:cNvSpPr/>
          <p:nvPr/>
        </p:nvSpPr>
        <p:spPr>
          <a:xfrm>
            <a:off x="5263888" y="3944366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58" name="Google Shape;5258;p26"/>
          <p:cNvSpPr/>
          <p:nvPr/>
        </p:nvSpPr>
        <p:spPr>
          <a:xfrm>
            <a:off x="3688855" y="3944366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1" y="1"/>
                </a:moveTo>
                <a:lnTo>
                  <a:pt x="1" y="39545"/>
                </a:lnTo>
                <a:lnTo>
                  <a:pt x="3679" y="39545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59" name="Google Shape;5259;p26"/>
          <p:cNvSpPr/>
          <p:nvPr/>
        </p:nvSpPr>
        <p:spPr>
          <a:xfrm>
            <a:off x="5067866" y="3941926"/>
            <a:ext cx="116850" cy="831738"/>
          </a:xfrm>
          <a:custGeom>
            <a:avLst/>
            <a:gdLst/>
            <a:ahLst/>
            <a:cxnLst/>
            <a:rect l="l" t="t" r="r" b="b"/>
            <a:pathLst>
              <a:path w="3678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60" name="Google Shape;5260;p26"/>
          <p:cNvSpPr/>
          <p:nvPr/>
        </p:nvSpPr>
        <p:spPr>
          <a:xfrm>
            <a:off x="3884908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61" name="Google Shape;5261;p26"/>
          <p:cNvSpPr/>
          <p:nvPr/>
        </p:nvSpPr>
        <p:spPr>
          <a:xfrm>
            <a:off x="3586524" y="3928071"/>
            <a:ext cx="1896605" cy="139333"/>
          </a:xfrm>
          <a:custGeom>
            <a:avLst/>
            <a:gdLst/>
            <a:ahLst/>
            <a:cxnLst/>
            <a:rect l="l" t="t" r="r" b="b"/>
            <a:pathLst>
              <a:path w="59698" h="5199" extrusionOk="0">
                <a:moveTo>
                  <a:pt x="0" y="1"/>
                </a:moveTo>
                <a:lnTo>
                  <a:pt x="0" y="5198"/>
                </a:lnTo>
                <a:lnTo>
                  <a:pt x="59697" y="5198"/>
                </a:lnTo>
                <a:lnTo>
                  <a:pt x="59697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62" name="Google Shape;5262;p26"/>
          <p:cNvSpPr/>
          <p:nvPr/>
        </p:nvSpPr>
        <p:spPr>
          <a:xfrm>
            <a:off x="3586524" y="3928071"/>
            <a:ext cx="1897559" cy="70082"/>
          </a:xfrm>
          <a:custGeom>
            <a:avLst/>
            <a:gdLst/>
            <a:ahLst/>
            <a:cxnLst/>
            <a:rect l="l" t="t" r="r" b="b"/>
            <a:pathLst>
              <a:path w="59728" h="2615" extrusionOk="0">
                <a:moveTo>
                  <a:pt x="0" y="1"/>
                </a:moveTo>
                <a:lnTo>
                  <a:pt x="0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63" name="Google Shape;5263;p26"/>
          <p:cNvSpPr/>
          <p:nvPr/>
        </p:nvSpPr>
        <p:spPr>
          <a:xfrm>
            <a:off x="4004649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0" y="5593"/>
                </a:lnTo>
                <a:lnTo>
                  <a:pt x="33496" y="5593"/>
                </a:lnTo>
                <a:lnTo>
                  <a:pt x="33496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64" name="Google Shape;5264;p26"/>
          <p:cNvSpPr/>
          <p:nvPr/>
        </p:nvSpPr>
        <p:spPr>
          <a:xfrm>
            <a:off x="4004649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33496" y="0"/>
                </a:lnTo>
                <a:lnTo>
                  <a:pt x="33496" y="5593"/>
                </a:lnTo>
                <a:lnTo>
                  <a:pt x="0" y="55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65" name="Google Shape;5265;p26"/>
          <p:cNvSpPr/>
          <p:nvPr/>
        </p:nvSpPr>
        <p:spPr>
          <a:xfrm>
            <a:off x="3997883" y="3235653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901" y="1"/>
                </a:moveTo>
                <a:cubicBezTo>
                  <a:pt x="12280" y="1"/>
                  <a:pt x="8055" y="1855"/>
                  <a:pt x="5016" y="4864"/>
                </a:cubicBezTo>
                <a:cubicBezTo>
                  <a:pt x="1976" y="7873"/>
                  <a:pt x="61" y="12068"/>
                  <a:pt x="31" y="16657"/>
                </a:cubicBez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40" y="12068"/>
                  <a:pt x="31825" y="7873"/>
                  <a:pt x="28785" y="4864"/>
                </a:cubicBezTo>
                <a:cubicBezTo>
                  <a:pt x="25746" y="1855"/>
                  <a:pt x="21551" y="1"/>
                  <a:pt x="16901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66" name="Google Shape;5266;p26"/>
          <p:cNvSpPr/>
          <p:nvPr/>
        </p:nvSpPr>
        <p:spPr>
          <a:xfrm>
            <a:off x="3997883" y="3235653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33770" y="16657"/>
                </a:moveTo>
                <a:cubicBezTo>
                  <a:pt x="33740" y="12068"/>
                  <a:pt x="31825" y="7873"/>
                  <a:pt x="28785" y="4864"/>
                </a:cubicBezTo>
                <a:cubicBezTo>
                  <a:pt x="25746" y="1855"/>
                  <a:pt x="21551" y="1"/>
                  <a:pt x="16901" y="1"/>
                </a:cubicBezTo>
                <a:cubicBezTo>
                  <a:pt x="12280" y="1"/>
                  <a:pt x="8055" y="1855"/>
                  <a:pt x="5016" y="4864"/>
                </a:cubicBezTo>
                <a:cubicBezTo>
                  <a:pt x="1976" y="7873"/>
                  <a:pt x="61" y="12068"/>
                  <a:pt x="31" y="16657"/>
                </a:cubicBezTo>
                <a:lnTo>
                  <a:pt x="31" y="16657"/>
                </a:ln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1690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67" name="Google Shape;5267;p26"/>
          <p:cNvSpPr/>
          <p:nvPr/>
        </p:nvSpPr>
        <p:spPr>
          <a:xfrm>
            <a:off x="4534797" y="3235653"/>
            <a:ext cx="536945" cy="980800"/>
          </a:xfrm>
          <a:custGeom>
            <a:avLst/>
            <a:gdLst/>
            <a:ahLst/>
            <a:cxnLst/>
            <a:rect l="l" t="t" r="r" b="b"/>
            <a:pathLst>
              <a:path w="16901" h="36597" extrusionOk="0">
                <a:moveTo>
                  <a:pt x="1" y="1"/>
                </a:moveTo>
                <a:lnTo>
                  <a:pt x="1" y="36597"/>
                </a:lnTo>
                <a:lnTo>
                  <a:pt x="16901" y="36597"/>
                </a:lnTo>
                <a:lnTo>
                  <a:pt x="16901" y="26627"/>
                </a:lnTo>
                <a:lnTo>
                  <a:pt x="16901" y="16657"/>
                </a:lnTo>
                <a:cubicBezTo>
                  <a:pt x="16840" y="12068"/>
                  <a:pt x="14955" y="7873"/>
                  <a:pt x="11885" y="4864"/>
                </a:cubicBezTo>
                <a:cubicBezTo>
                  <a:pt x="8846" y="1855"/>
                  <a:pt x="4651" y="1"/>
                  <a:pt x="1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68" name="Google Shape;5268;p26"/>
          <p:cNvSpPr/>
          <p:nvPr/>
        </p:nvSpPr>
        <p:spPr>
          <a:xfrm>
            <a:off x="4103137" y="3648675"/>
            <a:ext cx="93721" cy="1377520"/>
          </a:xfrm>
          <a:custGeom>
            <a:avLst/>
            <a:gdLst/>
            <a:ahLst/>
            <a:cxnLst/>
            <a:rect l="l" t="t" r="r" b="b"/>
            <a:pathLst>
              <a:path w="2950" h="51400" extrusionOk="0">
                <a:moveTo>
                  <a:pt x="1" y="0"/>
                </a:moveTo>
                <a:lnTo>
                  <a:pt x="1" y="51399"/>
                </a:lnTo>
                <a:lnTo>
                  <a:pt x="2949" y="51399"/>
                </a:lnTo>
                <a:lnTo>
                  <a:pt x="29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69" name="Google Shape;5269;p26"/>
          <p:cNvSpPr/>
          <p:nvPr/>
        </p:nvSpPr>
        <p:spPr>
          <a:xfrm>
            <a:off x="4871814" y="3648675"/>
            <a:ext cx="93721" cy="1377520"/>
          </a:xfrm>
          <a:custGeom>
            <a:avLst/>
            <a:gdLst/>
            <a:ahLst/>
            <a:cxnLst/>
            <a:rect l="l" t="t" r="r" b="b"/>
            <a:pathLst>
              <a:path w="2950" h="51400" extrusionOk="0">
                <a:moveTo>
                  <a:pt x="1" y="0"/>
                </a:moveTo>
                <a:lnTo>
                  <a:pt x="1" y="51399"/>
                </a:lnTo>
                <a:lnTo>
                  <a:pt x="2949" y="51399"/>
                </a:lnTo>
                <a:lnTo>
                  <a:pt x="29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70" name="Google Shape;5270;p26"/>
          <p:cNvSpPr/>
          <p:nvPr/>
        </p:nvSpPr>
        <p:spPr>
          <a:xfrm>
            <a:off x="992720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71" name="Google Shape;5271;p26"/>
          <p:cNvSpPr/>
          <p:nvPr/>
        </p:nvSpPr>
        <p:spPr>
          <a:xfrm>
            <a:off x="2589928" y="3944366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1" y="1"/>
                </a:moveTo>
                <a:lnTo>
                  <a:pt x="1" y="39545"/>
                </a:lnTo>
                <a:lnTo>
                  <a:pt x="3679" y="39545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72" name="Google Shape;5272;p26"/>
          <p:cNvSpPr/>
          <p:nvPr/>
        </p:nvSpPr>
        <p:spPr>
          <a:xfrm>
            <a:off x="1165580" y="3944366"/>
            <a:ext cx="116850" cy="1059833"/>
          </a:xfrm>
          <a:custGeom>
            <a:avLst/>
            <a:gdLst/>
            <a:ahLst/>
            <a:cxnLst/>
            <a:rect l="l" t="t" r="r" b="b"/>
            <a:pathLst>
              <a:path w="3678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73" name="Google Shape;5273;p26"/>
          <p:cNvSpPr/>
          <p:nvPr/>
        </p:nvSpPr>
        <p:spPr>
          <a:xfrm>
            <a:off x="1414721" y="3941926"/>
            <a:ext cx="116850" cy="831738"/>
          </a:xfrm>
          <a:custGeom>
            <a:avLst/>
            <a:gdLst/>
            <a:ahLst/>
            <a:cxnLst/>
            <a:rect l="l" t="t" r="r" b="b"/>
            <a:pathLst>
              <a:path w="3678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74" name="Google Shape;5274;p26"/>
          <p:cNvSpPr/>
          <p:nvPr/>
        </p:nvSpPr>
        <p:spPr>
          <a:xfrm>
            <a:off x="2792716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1" y="1"/>
                </a:moveTo>
                <a:lnTo>
                  <a:pt x="1" y="31034"/>
                </a:lnTo>
                <a:lnTo>
                  <a:pt x="3679" y="31034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75" name="Google Shape;5275;p26"/>
          <p:cNvSpPr/>
          <p:nvPr/>
        </p:nvSpPr>
        <p:spPr>
          <a:xfrm>
            <a:off x="1069952" y="3928071"/>
            <a:ext cx="1897590" cy="139333"/>
          </a:xfrm>
          <a:custGeom>
            <a:avLst/>
            <a:gdLst/>
            <a:ahLst/>
            <a:cxnLst/>
            <a:rect l="l" t="t" r="r" b="b"/>
            <a:pathLst>
              <a:path w="59729" h="5199" extrusionOk="0">
                <a:moveTo>
                  <a:pt x="1" y="1"/>
                </a:moveTo>
                <a:lnTo>
                  <a:pt x="1" y="5198"/>
                </a:lnTo>
                <a:lnTo>
                  <a:pt x="59728" y="5198"/>
                </a:lnTo>
                <a:lnTo>
                  <a:pt x="59728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76" name="Google Shape;5276;p26"/>
          <p:cNvSpPr/>
          <p:nvPr/>
        </p:nvSpPr>
        <p:spPr>
          <a:xfrm>
            <a:off x="1069952" y="3928071"/>
            <a:ext cx="1897590" cy="70082"/>
          </a:xfrm>
          <a:custGeom>
            <a:avLst/>
            <a:gdLst/>
            <a:ahLst/>
            <a:cxnLst/>
            <a:rect l="l" t="t" r="r" b="b"/>
            <a:pathLst>
              <a:path w="59729" h="2615" extrusionOk="0">
                <a:moveTo>
                  <a:pt x="1" y="1"/>
                </a:moveTo>
                <a:lnTo>
                  <a:pt x="1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77" name="Google Shape;5277;p26"/>
          <p:cNvSpPr/>
          <p:nvPr/>
        </p:nvSpPr>
        <p:spPr>
          <a:xfrm>
            <a:off x="1488110" y="4425005"/>
            <a:ext cx="1065153" cy="149892"/>
          </a:xfrm>
          <a:custGeom>
            <a:avLst/>
            <a:gdLst/>
            <a:ahLst/>
            <a:cxnLst/>
            <a:rect l="l" t="t" r="r" b="b"/>
            <a:pathLst>
              <a:path w="33527" h="5593" extrusionOk="0">
                <a:moveTo>
                  <a:pt x="0" y="0"/>
                </a:moveTo>
                <a:lnTo>
                  <a:pt x="0" y="5593"/>
                </a:lnTo>
                <a:lnTo>
                  <a:pt x="33527" y="5593"/>
                </a:lnTo>
                <a:lnTo>
                  <a:pt x="33527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78" name="Google Shape;5278;p26"/>
          <p:cNvSpPr/>
          <p:nvPr/>
        </p:nvSpPr>
        <p:spPr>
          <a:xfrm>
            <a:off x="1488110" y="4425005"/>
            <a:ext cx="1065153" cy="149892"/>
          </a:xfrm>
          <a:custGeom>
            <a:avLst/>
            <a:gdLst/>
            <a:ahLst/>
            <a:cxnLst/>
            <a:rect l="l" t="t" r="r" b="b"/>
            <a:pathLst>
              <a:path w="33527" h="5593" extrusionOk="0">
                <a:moveTo>
                  <a:pt x="0" y="0"/>
                </a:moveTo>
                <a:lnTo>
                  <a:pt x="33527" y="0"/>
                </a:lnTo>
                <a:lnTo>
                  <a:pt x="33527" y="5593"/>
                </a:lnTo>
                <a:lnTo>
                  <a:pt x="0" y="55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79" name="Google Shape;5279;p26"/>
          <p:cNvSpPr/>
          <p:nvPr/>
        </p:nvSpPr>
        <p:spPr>
          <a:xfrm>
            <a:off x="1482296" y="3235653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901" y="1"/>
                </a:moveTo>
                <a:cubicBezTo>
                  <a:pt x="12250" y="1"/>
                  <a:pt x="8056" y="1855"/>
                  <a:pt x="5016" y="4864"/>
                </a:cubicBezTo>
                <a:cubicBezTo>
                  <a:pt x="1946" y="7873"/>
                  <a:pt x="62" y="12068"/>
                  <a:pt x="1" y="16657"/>
                </a:cubicBez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40" y="12068"/>
                  <a:pt x="31825" y="7873"/>
                  <a:pt x="28786" y="4864"/>
                </a:cubicBezTo>
                <a:cubicBezTo>
                  <a:pt x="25716" y="1855"/>
                  <a:pt x="21521" y="1"/>
                  <a:pt x="16901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80" name="Google Shape;5280;p26"/>
          <p:cNvSpPr/>
          <p:nvPr/>
        </p:nvSpPr>
        <p:spPr>
          <a:xfrm>
            <a:off x="1482296" y="3235653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33770" y="16657"/>
                </a:moveTo>
                <a:cubicBezTo>
                  <a:pt x="33740" y="12068"/>
                  <a:pt x="31825" y="7873"/>
                  <a:pt x="28786" y="4864"/>
                </a:cubicBezTo>
                <a:cubicBezTo>
                  <a:pt x="25716" y="1855"/>
                  <a:pt x="21521" y="1"/>
                  <a:pt x="16901" y="1"/>
                </a:cubicBezTo>
                <a:cubicBezTo>
                  <a:pt x="12250" y="1"/>
                  <a:pt x="8056" y="1855"/>
                  <a:pt x="5016" y="4864"/>
                </a:cubicBezTo>
                <a:cubicBezTo>
                  <a:pt x="1946" y="7873"/>
                  <a:pt x="62" y="12068"/>
                  <a:pt x="1" y="16657"/>
                </a:cubicBezTo>
                <a:lnTo>
                  <a:pt x="1" y="16657"/>
                </a:ln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1687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81" name="Google Shape;5281;p26"/>
          <p:cNvSpPr/>
          <p:nvPr/>
        </p:nvSpPr>
        <p:spPr>
          <a:xfrm>
            <a:off x="2019210" y="3235653"/>
            <a:ext cx="535992" cy="980800"/>
          </a:xfrm>
          <a:custGeom>
            <a:avLst/>
            <a:gdLst/>
            <a:ahLst/>
            <a:cxnLst/>
            <a:rect l="l" t="t" r="r" b="b"/>
            <a:pathLst>
              <a:path w="16871" h="36597" extrusionOk="0">
                <a:moveTo>
                  <a:pt x="1" y="1"/>
                </a:moveTo>
                <a:lnTo>
                  <a:pt x="1" y="36597"/>
                </a:lnTo>
                <a:lnTo>
                  <a:pt x="16870" y="36597"/>
                </a:lnTo>
                <a:lnTo>
                  <a:pt x="16870" y="26627"/>
                </a:lnTo>
                <a:lnTo>
                  <a:pt x="16870" y="16657"/>
                </a:lnTo>
                <a:cubicBezTo>
                  <a:pt x="16840" y="12068"/>
                  <a:pt x="14925" y="7873"/>
                  <a:pt x="11886" y="4864"/>
                </a:cubicBezTo>
                <a:cubicBezTo>
                  <a:pt x="8816" y="1855"/>
                  <a:pt x="4621" y="1"/>
                  <a:pt x="1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82" name="Google Shape;5282;p26"/>
          <p:cNvSpPr/>
          <p:nvPr/>
        </p:nvSpPr>
        <p:spPr>
          <a:xfrm>
            <a:off x="1587551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1" y="0"/>
                </a:moveTo>
                <a:lnTo>
                  <a:pt x="1" y="51399"/>
                </a:lnTo>
                <a:lnTo>
                  <a:pt x="2919" y="51399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83" name="Google Shape;5283;p26"/>
          <p:cNvSpPr/>
          <p:nvPr/>
        </p:nvSpPr>
        <p:spPr>
          <a:xfrm>
            <a:off x="2356228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1" y="0"/>
                </a:moveTo>
                <a:lnTo>
                  <a:pt x="1" y="51399"/>
                </a:lnTo>
                <a:lnTo>
                  <a:pt x="2919" y="51399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84" name="Google Shape;5284;p26"/>
          <p:cNvSpPr/>
          <p:nvPr/>
        </p:nvSpPr>
        <p:spPr>
          <a:xfrm>
            <a:off x="6024845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85" name="Google Shape;5285;p26"/>
          <p:cNvSpPr/>
          <p:nvPr/>
        </p:nvSpPr>
        <p:spPr>
          <a:xfrm>
            <a:off x="6363800" y="3944366"/>
            <a:ext cx="115897" cy="1059833"/>
          </a:xfrm>
          <a:custGeom>
            <a:avLst/>
            <a:gdLst/>
            <a:ahLst/>
            <a:cxnLst/>
            <a:rect l="l" t="t" r="r" b="b"/>
            <a:pathLst>
              <a:path w="3648" h="39546" extrusionOk="0">
                <a:moveTo>
                  <a:pt x="0" y="1"/>
                </a:moveTo>
                <a:lnTo>
                  <a:pt x="0" y="39545"/>
                </a:lnTo>
                <a:lnTo>
                  <a:pt x="3648" y="39545"/>
                </a:lnTo>
                <a:lnTo>
                  <a:pt x="36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86" name="Google Shape;5286;p26"/>
          <p:cNvSpPr/>
          <p:nvPr/>
        </p:nvSpPr>
        <p:spPr>
          <a:xfrm>
            <a:off x="7787194" y="3944366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87" name="Google Shape;5287;p26"/>
          <p:cNvSpPr/>
          <p:nvPr/>
        </p:nvSpPr>
        <p:spPr>
          <a:xfrm>
            <a:off x="7539005" y="3941926"/>
            <a:ext cx="115929" cy="831738"/>
          </a:xfrm>
          <a:custGeom>
            <a:avLst/>
            <a:gdLst/>
            <a:ahLst/>
            <a:cxnLst/>
            <a:rect l="l" t="t" r="r" b="b"/>
            <a:pathLst>
              <a:path w="3649" h="31035" extrusionOk="0">
                <a:moveTo>
                  <a:pt x="1" y="1"/>
                </a:moveTo>
                <a:lnTo>
                  <a:pt x="1" y="31034"/>
                </a:lnTo>
                <a:lnTo>
                  <a:pt x="3648" y="31034"/>
                </a:lnTo>
                <a:lnTo>
                  <a:pt x="36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88" name="Google Shape;5288;p26"/>
          <p:cNvSpPr/>
          <p:nvPr/>
        </p:nvSpPr>
        <p:spPr>
          <a:xfrm>
            <a:off x="6160026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1" y="1"/>
                </a:moveTo>
                <a:lnTo>
                  <a:pt x="1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89" name="Google Shape;5289;p26"/>
          <p:cNvSpPr/>
          <p:nvPr/>
        </p:nvSpPr>
        <p:spPr>
          <a:xfrm>
            <a:off x="6102077" y="3928071"/>
            <a:ext cx="1897590" cy="139333"/>
          </a:xfrm>
          <a:custGeom>
            <a:avLst/>
            <a:gdLst/>
            <a:ahLst/>
            <a:cxnLst/>
            <a:rect l="l" t="t" r="r" b="b"/>
            <a:pathLst>
              <a:path w="59729" h="5199" extrusionOk="0">
                <a:moveTo>
                  <a:pt x="1" y="1"/>
                </a:moveTo>
                <a:lnTo>
                  <a:pt x="1" y="5198"/>
                </a:lnTo>
                <a:lnTo>
                  <a:pt x="59728" y="5198"/>
                </a:lnTo>
                <a:lnTo>
                  <a:pt x="59728" y="1"/>
                </a:lnTo>
                <a:close/>
              </a:path>
            </a:pathLst>
          </a:custGeom>
          <a:solidFill>
            <a:srgbClr val="854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90" name="Google Shape;5290;p26"/>
          <p:cNvSpPr/>
          <p:nvPr/>
        </p:nvSpPr>
        <p:spPr>
          <a:xfrm>
            <a:off x="6102077" y="3928071"/>
            <a:ext cx="1897590" cy="70082"/>
          </a:xfrm>
          <a:custGeom>
            <a:avLst/>
            <a:gdLst/>
            <a:ahLst/>
            <a:cxnLst/>
            <a:rect l="l" t="t" r="r" b="b"/>
            <a:pathLst>
              <a:path w="59729" h="2615" extrusionOk="0">
                <a:moveTo>
                  <a:pt x="1" y="1"/>
                </a:moveTo>
                <a:lnTo>
                  <a:pt x="1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91" name="Google Shape;5291;p26"/>
          <p:cNvSpPr/>
          <p:nvPr/>
        </p:nvSpPr>
        <p:spPr>
          <a:xfrm>
            <a:off x="6517344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0" y="5593"/>
                </a:lnTo>
                <a:lnTo>
                  <a:pt x="33496" y="5593"/>
                </a:lnTo>
                <a:lnTo>
                  <a:pt x="33496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92" name="Google Shape;5292;p26"/>
          <p:cNvSpPr/>
          <p:nvPr/>
        </p:nvSpPr>
        <p:spPr>
          <a:xfrm>
            <a:off x="6517344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5593"/>
                </a:moveTo>
                <a:lnTo>
                  <a:pt x="33496" y="5593"/>
                </a:lnTo>
                <a:lnTo>
                  <a:pt x="334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93" name="Google Shape;5293;p26"/>
          <p:cNvSpPr/>
          <p:nvPr/>
        </p:nvSpPr>
        <p:spPr>
          <a:xfrm>
            <a:off x="6514421" y="3235653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870" y="1"/>
                </a:moveTo>
                <a:cubicBezTo>
                  <a:pt x="12250" y="1"/>
                  <a:pt x="8056" y="1855"/>
                  <a:pt x="4986" y="4864"/>
                </a:cubicBezTo>
                <a:cubicBezTo>
                  <a:pt x="1946" y="7873"/>
                  <a:pt x="31" y="12068"/>
                  <a:pt x="1" y="16657"/>
                </a:cubicBez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10" y="12068"/>
                  <a:pt x="31825" y="7873"/>
                  <a:pt x="28755" y="4864"/>
                </a:cubicBezTo>
                <a:cubicBezTo>
                  <a:pt x="25716" y="1855"/>
                  <a:pt x="21521" y="1"/>
                  <a:pt x="16870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94" name="Google Shape;5294;p26"/>
          <p:cNvSpPr/>
          <p:nvPr/>
        </p:nvSpPr>
        <p:spPr>
          <a:xfrm>
            <a:off x="6514421" y="3235653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" y="16657"/>
                </a:moveTo>
                <a:cubicBezTo>
                  <a:pt x="31" y="12068"/>
                  <a:pt x="1946" y="7873"/>
                  <a:pt x="4986" y="4864"/>
                </a:cubicBezTo>
                <a:cubicBezTo>
                  <a:pt x="8056" y="1855"/>
                  <a:pt x="12250" y="1"/>
                  <a:pt x="16870" y="1"/>
                </a:cubicBezTo>
                <a:cubicBezTo>
                  <a:pt x="21521" y="1"/>
                  <a:pt x="25716" y="1855"/>
                  <a:pt x="28755" y="4864"/>
                </a:cubicBezTo>
                <a:cubicBezTo>
                  <a:pt x="31825" y="7873"/>
                  <a:pt x="33710" y="12068"/>
                  <a:pt x="33770" y="16657"/>
                </a:cubicBezTo>
                <a:lnTo>
                  <a:pt x="33770" y="16657"/>
                </a:lnTo>
                <a:lnTo>
                  <a:pt x="33770" y="16657"/>
                </a:lnTo>
                <a:lnTo>
                  <a:pt x="33770" y="26627"/>
                </a:lnTo>
                <a:lnTo>
                  <a:pt x="33770" y="36597"/>
                </a:lnTo>
                <a:lnTo>
                  <a:pt x="16870" y="36597"/>
                </a:lnTo>
                <a:lnTo>
                  <a:pt x="1" y="36597"/>
                </a:lnTo>
                <a:lnTo>
                  <a:pt x="1" y="26627"/>
                </a:lnTo>
                <a:lnTo>
                  <a:pt x="1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95" name="Google Shape;5295;p26"/>
          <p:cNvSpPr/>
          <p:nvPr/>
        </p:nvSpPr>
        <p:spPr>
          <a:xfrm>
            <a:off x="7050382" y="3235653"/>
            <a:ext cx="536945" cy="980800"/>
          </a:xfrm>
          <a:custGeom>
            <a:avLst/>
            <a:gdLst/>
            <a:ahLst/>
            <a:cxnLst/>
            <a:rect l="l" t="t" r="r" b="b"/>
            <a:pathLst>
              <a:path w="16901" h="36597" extrusionOk="0">
                <a:moveTo>
                  <a:pt x="0" y="1"/>
                </a:moveTo>
                <a:lnTo>
                  <a:pt x="0" y="36597"/>
                </a:lnTo>
                <a:lnTo>
                  <a:pt x="16900" y="36597"/>
                </a:lnTo>
                <a:lnTo>
                  <a:pt x="16900" y="26627"/>
                </a:lnTo>
                <a:lnTo>
                  <a:pt x="16900" y="16657"/>
                </a:lnTo>
                <a:cubicBezTo>
                  <a:pt x="16840" y="12068"/>
                  <a:pt x="14955" y="7873"/>
                  <a:pt x="11885" y="4864"/>
                </a:cubicBezTo>
                <a:cubicBezTo>
                  <a:pt x="8846" y="1855"/>
                  <a:pt x="4651" y="1"/>
                  <a:pt x="0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96" name="Google Shape;5296;p26"/>
          <p:cNvSpPr/>
          <p:nvPr/>
        </p:nvSpPr>
        <p:spPr>
          <a:xfrm>
            <a:off x="7389337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0" y="0"/>
                </a:moveTo>
                <a:lnTo>
                  <a:pt x="0" y="51399"/>
                </a:lnTo>
                <a:lnTo>
                  <a:pt x="2918" y="51399"/>
                </a:lnTo>
                <a:lnTo>
                  <a:pt x="2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97" name="Google Shape;5297;p26"/>
          <p:cNvSpPr/>
          <p:nvPr/>
        </p:nvSpPr>
        <p:spPr>
          <a:xfrm>
            <a:off x="6620661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0" y="0"/>
                </a:moveTo>
                <a:lnTo>
                  <a:pt x="0" y="51399"/>
                </a:lnTo>
                <a:lnTo>
                  <a:pt x="2918" y="51399"/>
                </a:lnTo>
                <a:lnTo>
                  <a:pt x="2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98" name="Google Shape;5298;p26"/>
          <p:cNvSpPr/>
          <p:nvPr/>
        </p:nvSpPr>
        <p:spPr>
          <a:xfrm>
            <a:off x="2279901" y="2876001"/>
            <a:ext cx="4703957" cy="70069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65748" y="0"/>
                </a:lnTo>
                <a:lnTo>
                  <a:pt x="165748" y="5928"/>
                </a:lnTo>
                <a:lnTo>
                  <a:pt x="1" y="592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xmlns="" val="2685414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B4B27-8234-4BF5-861C-510CECA36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A21088-AE1D-46A9-AA3F-2187E3B76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E6F1EA-5343-4A24-9BD3-1ED06FC0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FFFD3DA-CD2E-4284-8302-DDEC7FF2AE6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D2F87E-B3D3-4077-BAA7-EA6DC6A4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A4AEDA-F764-4281-9A9F-968B9455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269A3FF-80E6-41BB-93B5-01FC8BB8C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454304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/>
          <a:lstStyle>
            <a:extLst/>
          </a:lstStyle>
          <a:p>
            <a:fld id="{BCDEE960-0331-49A8-8959-03A05BB9FB30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/>
          <a:lstStyle>
            <a:extLst/>
          </a:lstStyle>
          <a:p>
            <a:fld id="{8A3EBBF2-2580-4635-B6EC-2C7335E4A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1719071"/>
            <a:ext cx="4300538" cy="1664768"/>
          </a:xfrm>
          <a:prstGeom prst="rect">
            <a:avLst/>
          </a:prstGeom>
        </p:spPr>
        <p:txBody>
          <a:bodyPr lIns="68580" tIns="34290" rIns="68580" bIns="34290"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3383838"/>
            <a:ext cx="4300538" cy="71667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5235798" y="982992"/>
            <a:ext cx="3908203" cy="315645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lIns="68580" tIns="754380" rIns="68580" bIns="3429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09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grpSp>
        <p:nvGrpSpPr>
          <p:cNvPr id="4" name="Group 13"/>
          <p:cNvGrpSpPr/>
          <p:nvPr/>
        </p:nvGrpSpPr>
        <p:grpSpPr>
          <a:xfrm>
            <a:off x="0" y="857250"/>
            <a:ext cx="9144000" cy="47344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1719071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 rot="10800000">
            <a:off x="0" y="4234133"/>
            <a:ext cx="9144000" cy="47344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4333593"/>
            <a:ext cx="9144000" cy="809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01726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2253238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2726814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41932" y="1244876"/>
            <a:ext cx="2693964" cy="2636602"/>
            <a:chOff x="1619672" y="548680"/>
            <a:chExt cx="5904656" cy="5778928"/>
          </a:xfrm>
        </p:grpSpPr>
        <p:sp>
          <p:nvSpPr>
            <p:cNvPr id="9" name="Oval 8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73823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82754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31065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70381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29814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00934" y="32249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00934" y="189860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00934" y="347471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9658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3116" y="843558"/>
            <a:ext cx="8077768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31416" y="2475359"/>
            <a:ext cx="1062118" cy="10621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61596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12160" y="0"/>
            <a:ext cx="313184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131840" y="0"/>
            <a:ext cx="288032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3322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3" r:id="rId3"/>
    <p:sldLayoutId id="2147483660" r:id="rId4"/>
    <p:sldLayoutId id="2147483661" r:id="rId5"/>
    <p:sldLayoutId id="2147483662" r:id="rId6"/>
    <p:sldLayoutId id="2147483664" r:id="rId7"/>
    <p:sldLayoutId id="2147483655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3" r:id="rId14"/>
    <p:sldLayoutId id="2147483672" r:id="rId15"/>
    <p:sldLayoutId id="2147483671" r:id="rId16"/>
    <p:sldLayoutId id="2147483656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binar-2022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285734"/>
            <a:ext cx="4500594" cy="16389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sr-Cyrl-RS" sz="1700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endParaRPr lang="sr-Cyrl-RS" sz="1700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endParaRPr lang="sr-Cyrl-RS" sz="1700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endParaRPr lang="sr-Cyrl-RS" sz="1700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Cyrl-RS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ДИФЕРЕНЦИРАНА  НАСТАВА</a:t>
            </a:r>
            <a:endParaRPr lang="sr-Cyrl-RS" sz="2000" b="1" dirty="0" smtClean="0">
              <a:latin typeface="Cambria" pitchFamily="18" charset="0"/>
              <a:ea typeface="Cambria" pitchFamily="18" charset="0"/>
            </a:endParaRPr>
          </a:p>
          <a:p>
            <a:pPr algn="ctr"/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13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3193" y="195486"/>
            <a:ext cx="9144000" cy="576064"/>
          </a:xfrm>
        </p:spPr>
        <p:txBody>
          <a:bodyPr/>
          <a:lstStyle/>
          <a:p>
            <a:r>
              <a:rPr lang="sr-Cyrl-RS" altLang="ko-KR" sz="30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ОДРЕЂЕЊЕ ДИФЕРЕНЦИРАНЕ НАСТАВЕ</a:t>
            </a:r>
            <a:endParaRPr lang="ko-KR" altLang="en-US" sz="3000" dirty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5720" y="1357304"/>
            <a:ext cx="571504" cy="6050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43438" y="1404688"/>
            <a:ext cx="5715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sr-Latn-R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8478" y="2052382"/>
            <a:ext cx="323000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14942" y="1144931"/>
            <a:ext cx="3929057" cy="5016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sr-Cyrl-RS" sz="1600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Диференцирана настава подразумева организациона и методичка </a:t>
            </a:r>
            <a:r>
              <a:rPr lang="sr-Cyrl-R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     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настојања да се уваже разлике међу </a:t>
            </a:r>
            <a:r>
              <a:rPr lang="sr-Cyrl-R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ученицима и на основу тих разлика </a:t>
            </a:r>
            <a:r>
              <a:rPr lang="sr-Cyrl-R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изврши груписање ученика по неким сличним особинама </a:t>
            </a:r>
            <a:r>
              <a:rPr lang="sr-Cyrl-R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                           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(интелектуални ниво, интересовања, претходна знања, темпо учења,</a:t>
            </a:r>
            <a:r>
              <a:rPr lang="sr-Cyrl-R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       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ставови према учењу, мотивација за</a:t>
            </a:r>
            <a:r>
              <a:rPr lang="sr-Cyrl-R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учење и др.) како би се омогућио </a:t>
            </a:r>
            <a:r>
              <a:rPr lang="sr-Cyrl-R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оптимални развој сваког појединца</a:t>
            </a:r>
            <a:endParaRPr lang="sr-Cyrl-RS" sz="1600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(Dejić, Egerić, 2007).</a:t>
            </a:r>
            <a:endParaRPr lang="sr-Cyrl-RS" altLang="ko-KR" sz="1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 algn="ctr"/>
            <a:endParaRPr lang="sr-Cyrl-R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sr-Cyrl-R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sr-Cyrl-R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sr-Cyrl-R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sr-Cyrl-R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sr-Cyrl-R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22638" y="3073005"/>
            <a:ext cx="372136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22638" y="3981598"/>
            <a:ext cx="372136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sr-Latn-R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051"/>
          <a:stretch/>
        </p:blipFill>
        <p:spPr>
          <a:xfrm>
            <a:off x="0" y="0"/>
            <a:ext cx="1180493" cy="1207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02"/>
          <a:stretch/>
        </p:blipFill>
        <p:spPr>
          <a:xfrm>
            <a:off x="7968836" y="0"/>
            <a:ext cx="1175164" cy="122859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28662" y="1214428"/>
            <a:ext cx="35004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од диференцијацијом наставе </a:t>
            </a:r>
            <a:r>
              <a:rPr lang="sr-Cyrl-R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се подразумева класификовање </a:t>
            </a:r>
            <a:r>
              <a:rPr lang="sr-Cyrl-R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ученика по неким сличним или </a:t>
            </a:r>
            <a:r>
              <a:rPr lang="sr-Cyrl-R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идентичним обележјима као што су способности, претходна знања, искуства и интересовања, темпо учења, ставови према учењу и </a:t>
            </a:r>
            <a:r>
              <a:rPr lang="sr-Cyrl-R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спремност ученика за учење.</a:t>
            </a:r>
            <a:r>
              <a:rPr lang="sr-Cyrl-R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Њиме се стварају хомогене групе према одређеним заједничким  </a:t>
            </a:r>
            <a:r>
              <a:rPr lang="sr-Cyrl-R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својствима.   Диференцијацијом </a:t>
            </a:r>
            <a:r>
              <a:rPr lang="sr-Cyrl-R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се остварују спољни или </a:t>
            </a:r>
            <a:r>
              <a:rPr lang="sr-Cyrl-R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     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унутрашњи услови за индивидуализацију настав</a:t>
            </a:r>
            <a:r>
              <a:rPr lang="sr-Cyrl-R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е 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sr-Cyrl-RS" sz="1600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sr-Cyrl-R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Вилотијевић, 2008</a:t>
            </a:r>
            <a:r>
              <a:rPr lang="sr-Latn-C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). </a:t>
            </a:r>
            <a:endParaRPr lang="sr-Cyrl-RS" altLang="ko-KR" sz="1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40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8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6235" y="622241"/>
            <a:ext cx="4776717" cy="222368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sr-Latn-C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Диференцирана настава означава низ </a:t>
            </a:r>
            <a:r>
              <a:rPr lang="sr-Cyrl-R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                            </a:t>
            </a:r>
          </a:p>
          <a:p>
            <a:pPr algn="ctr"/>
            <a:r>
              <a:rPr lang="sr-Cyrl-R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друштвених, школских, наставних и </a:t>
            </a:r>
            <a:r>
              <a:rPr lang="sr-Cyrl-R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                                 </a:t>
            </a:r>
            <a:r>
              <a:rPr lang="sr-Latn-C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организационих мера, помоћу којих школа </a:t>
            </a:r>
            <a:r>
              <a:rPr lang="sr-Cyrl-R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                        </a:t>
            </a:r>
            <a:r>
              <a:rPr lang="sr-Latn-C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покушава да одговори различитим</a:t>
            </a:r>
            <a:r>
              <a:rPr lang="sr-Cyrl-R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способностима и интере-совањима ученика и ученичких</a:t>
            </a:r>
            <a:r>
              <a:rPr lang="sr-Cyrl-R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sr-Latn-C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група, </a:t>
            </a:r>
            <a:r>
              <a:rPr lang="sr-Cyrl-R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                    </a:t>
            </a:r>
            <a:r>
              <a:rPr lang="sr-Latn-C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имајући у виду становиште о јединственој школи. </a:t>
            </a:r>
            <a:r>
              <a:rPr lang="sr-Cyrl-R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              </a:t>
            </a:r>
            <a:r>
              <a:rPr lang="sr-Latn-C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Служи задовољавању потреба и </a:t>
            </a:r>
            <a:r>
              <a:rPr lang="sr-Cyrl-R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  </a:t>
            </a:r>
            <a:r>
              <a:rPr lang="sr-Latn-C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аспирација ученика и </a:t>
            </a:r>
            <a:r>
              <a:rPr lang="sr-Cyrl-R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обезбеђивању оптималних васпитно-образовних</a:t>
            </a:r>
            <a:r>
              <a:rPr lang="sr-Cyrl-R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          </a:t>
            </a:r>
            <a:r>
              <a:rPr lang="sr-Latn-C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ефеката“</a:t>
            </a:r>
            <a:endParaRPr lang="sr-Cyrl-RS" sz="1400" b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Latn-C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sr-Cyrl-R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Поткоњак Пијановић</a:t>
            </a:r>
            <a:r>
              <a:rPr lang="sr-Latn-C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, 1996).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67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0034" y="214296"/>
            <a:ext cx="9144000" cy="1285884"/>
          </a:xfrm>
        </p:spPr>
        <p:txBody>
          <a:bodyPr/>
          <a:lstStyle/>
          <a:p>
            <a:r>
              <a:rPr lang="sr-Latn-CS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Даровитост кроз курикулумску перспективу</a:t>
            </a:r>
            <a:endParaRPr lang="sr-Cyrl-RS" sz="16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sr-Latn-CS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(Birgili &amp; Calik, 2013) </a:t>
            </a:r>
            <a:endParaRPr lang="sr-Cyrl-RS" altLang="ko-KR" sz="30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endParaRPr lang="ko-KR" altLang="en-US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07810" y="1747763"/>
            <a:ext cx="1080000" cy="1080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4717906" y="1747763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3288062" y="3162779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714354" y="3155023"/>
            <a:ext cx="1153790" cy="108775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Group 11"/>
          <p:cNvGrpSpPr/>
          <p:nvPr/>
        </p:nvGrpSpPr>
        <p:grpSpPr>
          <a:xfrm>
            <a:off x="5797906" y="902548"/>
            <a:ext cx="3335777" cy="1279822"/>
            <a:chOff x="2102376" y="4073310"/>
            <a:chExt cx="3647459" cy="641374"/>
          </a:xfrm>
        </p:grpSpPr>
        <p:sp>
          <p:nvSpPr>
            <p:cNvPr id="13" name="TextBox 12"/>
            <p:cNvSpPr txBox="1"/>
            <p:nvPr/>
          </p:nvSpPr>
          <p:spPr>
            <a:xfrm>
              <a:off x="2102376" y="4529596"/>
              <a:ext cx="3647459" cy="1850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02376" y="4073310"/>
              <a:ext cx="3647459" cy="5321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sr-Cyrl-R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mbria" pitchFamily="18" charset="0"/>
                <a:cs typeface="Calibri" pitchFamily="34" charset="0"/>
              </a:endParaRPr>
            </a:p>
            <a:p>
              <a:pPr algn="ctr"/>
              <a:r>
                <a:rPr lang="sr-Latn-CS" sz="1400" b="1" dirty="0" smtClean="0">
                  <a:solidFill>
                    <a:schemeClr val="accent3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Диференцијација </a:t>
              </a:r>
              <a:r>
                <a:rPr lang="sr-Latn-CS" sz="1400" b="1" i="1" dirty="0" smtClean="0">
                  <a:solidFill>
                    <a:schemeClr val="accent3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продуката</a:t>
              </a:r>
              <a:r>
                <a:rPr lang="sr-Latn-CS" sz="1400" b="1" dirty="0" smtClean="0">
                  <a:solidFill>
                    <a:schemeClr val="accent3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 је</a:t>
              </a:r>
              <a:endPara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r>
                <a:rPr lang="sr-Latn-CS" sz="1400" b="1" dirty="0" smtClean="0">
                  <a:solidFill>
                    <a:schemeClr val="accent3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 начин за представљање циљева </a:t>
              </a:r>
              <a:endPara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r>
                <a:rPr lang="sr-Latn-CS" sz="1400" b="1" dirty="0" smtClean="0">
                  <a:solidFill>
                    <a:schemeClr val="accent3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учења које су ученици остварили</a:t>
              </a:r>
              <a:endParaRPr lang="ko-KR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5797905" y="3026026"/>
            <a:ext cx="3346096" cy="1192352"/>
            <a:chOff x="2102731" y="4367866"/>
            <a:chExt cx="3658385" cy="418084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656448"/>
              <a:ext cx="3647459" cy="1295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02731" y="4367866"/>
              <a:ext cx="3647459" cy="1834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Cyrl-RS" sz="1400" b="1" dirty="0" smtClean="0">
                  <a:solidFill>
                    <a:schemeClr val="accent3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Ди</a:t>
              </a:r>
              <a:r>
                <a:rPr lang="sr-Latn-CS" sz="1400" b="1" dirty="0" smtClean="0">
                  <a:solidFill>
                    <a:schemeClr val="accent3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ференцирања </a:t>
              </a:r>
              <a:r>
                <a:rPr lang="sr-Latn-CS" sz="1400" b="1" i="1" dirty="0" smtClean="0">
                  <a:solidFill>
                    <a:schemeClr val="accent3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окружења</a:t>
              </a:r>
              <a:r>
                <a:rPr lang="sr-Latn-CS" sz="1400" b="1" dirty="0" smtClean="0">
                  <a:solidFill>
                    <a:schemeClr val="accent3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 </a:t>
              </a:r>
              <a:endPara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r>
                <a:rPr lang="sr-Cyrl-RS" sz="1400" b="1" dirty="0" smtClean="0">
                  <a:solidFill>
                    <a:schemeClr val="accent3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најчешће кроз </a:t>
              </a:r>
              <a:r>
                <a:rPr lang="sr-Latn-CS" sz="1400" b="1" dirty="0" smtClean="0">
                  <a:solidFill>
                    <a:schemeClr val="accent3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 групни рад</a:t>
              </a:r>
              <a:r>
                <a:rPr lang="sr-Latn-RS" altLang="ko-KR" sz="1400" b="1" dirty="0" smtClean="0">
                  <a:solidFill>
                    <a:schemeClr val="accent3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  <a:cs typeface="Calibri" pitchFamily="34" charset="0"/>
                </a:rPr>
                <a:t> </a:t>
              </a:r>
              <a:endParaRPr lang="sr-Latn-RS" altLang="ko-KR" sz="1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9" name="Group 17"/>
          <p:cNvGrpSpPr/>
          <p:nvPr/>
        </p:nvGrpSpPr>
        <p:grpSpPr>
          <a:xfrm>
            <a:off x="-40403" y="1142716"/>
            <a:ext cx="3469395" cy="1169551"/>
            <a:chOff x="403284" y="400552"/>
            <a:chExt cx="2094302" cy="1329489"/>
          </a:xfrm>
        </p:grpSpPr>
        <p:sp>
          <p:nvSpPr>
            <p:cNvPr id="19" name="TextBox 18"/>
            <p:cNvSpPr txBox="1"/>
            <p:nvPr/>
          </p:nvSpPr>
          <p:spPr>
            <a:xfrm>
              <a:off x="403284" y="1072332"/>
              <a:ext cx="2042573" cy="4198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sr-Latn-R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7422" y="400552"/>
              <a:ext cx="1980164" cy="13294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Latn-CS" sz="1400" b="1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Диференцијација </a:t>
              </a:r>
              <a:r>
                <a:rPr lang="sr-Latn-CS" sz="1400" b="1" i="1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процеса учења</a:t>
              </a:r>
              <a:endParaRPr lang="sr-Cyrl-RS" sz="14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r>
                <a:rPr lang="sr-Latn-CS" sz="1400" b="1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 подразумева примену </a:t>
              </a:r>
              <a:endParaRPr lang="sr-Cyrl-RS" sz="1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r>
                <a:rPr lang="sr-Latn-CS" sz="1400" b="1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интересантних и привлачних </a:t>
              </a:r>
              <a:r>
                <a:rPr lang="sr-Cyrl-RS" sz="1400" b="1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  </a:t>
              </a:r>
            </a:p>
            <a:p>
              <a:pPr algn="ctr"/>
              <a:r>
                <a:rPr lang="sr-Latn-CS" sz="1400" b="1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активности како</a:t>
              </a:r>
              <a:r>
                <a:rPr lang="sr-Cyrl-RS" sz="1400" b="1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sr-Latn-CS" sz="1400" b="1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би се изашло у </a:t>
              </a:r>
              <a:endParaRPr lang="sr-Cyrl-RS" sz="1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r>
                <a:rPr lang="sr-Latn-CS" sz="1400" b="1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сусрет </a:t>
              </a:r>
              <a:r>
                <a:rPr lang="sr-Cyrl-RS" sz="1400" b="1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и</a:t>
              </a:r>
              <a:r>
                <a:rPr lang="sr-Latn-CS" sz="1400" b="1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нтересовањима ученика</a:t>
              </a:r>
              <a:endParaRPr lang="ko-KR" altLang="en-US" sz="1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-40403" y="2952916"/>
            <a:ext cx="3388267" cy="1349950"/>
            <a:chOff x="477383" y="2284430"/>
            <a:chExt cx="1931192" cy="582996"/>
          </a:xfrm>
        </p:grpSpPr>
        <p:sp>
          <p:nvSpPr>
            <p:cNvPr id="22" name="TextBox 21"/>
            <p:cNvSpPr txBox="1"/>
            <p:nvPr/>
          </p:nvSpPr>
          <p:spPr>
            <a:xfrm>
              <a:off x="477383" y="2707924"/>
              <a:ext cx="1931191" cy="1595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7384" y="2284430"/>
              <a:ext cx="1931191" cy="4120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Latn-CS" sz="1400" b="1" dirty="0" smtClean="0">
                  <a:solidFill>
                    <a:schemeClr val="accent3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Диференцијација </a:t>
              </a:r>
              <a:r>
                <a:rPr lang="sr-Latn-CS" sz="1400" b="1" i="1" dirty="0" smtClean="0">
                  <a:solidFill>
                    <a:schemeClr val="accent3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садржаја</a:t>
              </a:r>
              <a:r>
                <a:rPr lang="sr-Latn-CS" sz="1400" b="1" dirty="0" smtClean="0">
                  <a:solidFill>
                    <a:schemeClr val="accent3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 </a:t>
              </a:r>
              <a:endPara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r>
                <a:rPr lang="sr-Latn-CS" sz="1400" b="1" dirty="0" smtClean="0">
                  <a:solidFill>
                    <a:schemeClr val="accent3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се односи на обезбеђивање </a:t>
              </a:r>
              <a:endPara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r>
                <a:rPr lang="sr-Latn-CS" sz="1400" b="1" dirty="0" smtClean="0">
                  <a:solidFill>
                    <a:schemeClr val="accent3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материјала усклађених са </a:t>
              </a:r>
              <a:endPara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endParaRPr>
            </a:p>
            <a:p>
              <a:pPr algn="ctr"/>
              <a:r>
                <a:rPr lang="sr-Latn-CS" sz="1400" b="1" dirty="0" smtClean="0">
                  <a:solidFill>
                    <a:schemeClr val="accent3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разлучитим могућностима ученика</a:t>
              </a:r>
              <a:r>
                <a:rPr lang="sr-Latn-RS" altLang="ko-KR" sz="1400" b="1" dirty="0" smtClean="0">
                  <a:solidFill>
                    <a:schemeClr val="accent3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  <a:cs typeface="Calibri" pitchFamily="34" charset="0"/>
                </a:rPr>
                <a:t> </a:t>
              </a:r>
              <a:endParaRPr lang="ko-KR" altLang="en-US" sz="1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2919424" y="1357790"/>
            <a:ext cx="3293408" cy="3262066"/>
            <a:chOff x="2228466" y="1244261"/>
            <a:chExt cx="3293408" cy="3262066"/>
          </a:xfrm>
        </p:grpSpPr>
        <p:sp>
          <p:nvSpPr>
            <p:cNvPr id="25" name="Rectangle 24"/>
            <p:cNvSpPr/>
            <p:nvPr/>
          </p:nvSpPr>
          <p:spPr>
            <a:xfrm>
              <a:off x="2435170" y="2804492"/>
              <a:ext cx="2880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2435170" y="2805622"/>
              <a:ext cx="2880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3755281" y="1244261"/>
              <a:ext cx="239778" cy="20670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5400000">
              <a:off x="5298633" y="2755140"/>
              <a:ext cx="239778" cy="20670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3755281" y="4299622"/>
              <a:ext cx="239778" cy="20670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16200000">
              <a:off x="2211930" y="2755140"/>
              <a:ext cx="239778" cy="20670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2515" y="3133818"/>
            <a:ext cx="1137921" cy="11379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3143254"/>
            <a:ext cx="1142308" cy="11423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1571618"/>
            <a:ext cx="1440001" cy="14400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1714494"/>
            <a:ext cx="1161100" cy="11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303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ctrTitle"/>
          </p:nvPr>
        </p:nvSpPr>
        <p:spPr>
          <a:xfrm>
            <a:off x="0" y="142858"/>
            <a:ext cx="5214942" cy="4301404"/>
          </a:xfrm>
          <a:prstGeom prst="rect">
            <a:avLst/>
          </a:prstGeom>
          <a:noFill/>
          <a:ln>
            <a:noFill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buClr>
                <a:schemeClr val="lt1"/>
              </a:buClr>
              <a:buSzPts val="3600"/>
            </a:pPr>
            <a:r>
              <a:rPr lang="sr-Cyrl-RS" sz="1800" b="1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sr-Cyrl-RS" sz="1800" b="1" dirty="0" smtClean="0">
                <a:latin typeface="Cambria" pitchFamily="18" charset="0"/>
                <a:ea typeface="Cambria" pitchFamily="18" charset="0"/>
              </a:rPr>
            </a:br>
            <a:r>
              <a:rPr lang="sr-Latn-C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 раду са даровитим ученицима се примењују следеће форме или облици:</a:t>
            </a:r>
            <a: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sr-Latn-C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(1) </a:t>
            </a:r>
            <a:r>
              <a:rPr lang="sr-Latn-C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акцелерација, односно убрзање; </a:t>
            </a:r>
            <a: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(2) </a:t>
            </a:r>
            <a:r>
              <a:rPr lang="sr-Latn-C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обогаћивање програма - наставних садржаја</a:t>
            </a:r>
            <a: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</a:t>
            </a:r>
            <a:b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sr-Latn-C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додатна настава,</a:t>
            </a:r>
            <a: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(3) </a:t>
            </a:r>
            <a:r>
              <a:rPr lang="sr-Latn-C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груписање ученика - посебни разреди, </a:t>
            </a:r>
            <a: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sr-Latn-C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груписање унутар одељења или изван одељења у слободним часовима. </a:t>
            </a:r>
            <a: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sr-Latn-C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Могуће су и комбинације наведених облика </a:t>
            </a:r>
            <a: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sr-Cyrl-R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sr-Latn-CS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(Аврамовић и Вујачић, 2009).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1"/>
          </p:nvPr>
        </p:nvSpPr>
        <p:spPr>
          <a:xfrm>
            <a:off x="142875" y="4509655"/>
            <a:ext cx="5949950" cy="31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0EC"/>
              </a:buClr>
              <a:buSzPts val="2800"/>
              <a:buNone/>
            </a:pPr>
            <a:endParaRPr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BAB308D7-8CEB-42D0-BF94-481421C7AC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" b="1417"/>
          <a:stretch/>
        </p:blipFill>
        <p:spPr>
          <a:xfrm>
            <a:off x="5286380" y="0"/>
            <a:ext cx="3857620" cy="4689986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"/>
          <p:cNvSpPr txBox="1">
            <a:spLocks noGrp="1"/>
          </p:cNvSpPr>
          <p:nvPr>
            <p:ph type="ctrTitle" idx="3"/>
          </p:nvPr>
        </p:nvSpPr>
        <p:spPr>
          <a:xfrm>
            <a:off x="-6" y="1"/>
            <a:ext cx="9155284" cy="305804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r>
              <a:rPr lang="sr-Cyrl-RS" sz="1800" b="1" dirty="0" smtClean="0">
                <a:solidFill>
                  <a:srgbClr val="F6910A"/>
                </a:solidFill>
                <a:latin typeface="Cambria" pitchFamily="18" charset="0"/>
                <a:ea typeface="Cambria" pitchFamily="18" charset="0"/>
              </a:rPr>
              <a:t>НАСТАВНА ПРАКСА/МОГУЋНОСТИ</a:t>
            </a:r>
            <a:endParaRPr sz="1800" b="1" dirty="0">
              <a:solidFill>
                <a:srgbClr val="F6910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64" name="Google Shape;364;p22"/>
          <p:cNvSpPr txBox="1">
            <a:spLocks noGrp="1"/>
          </p:cNvSpPr>
          <p:nvPr>
            <p:ph type="ctrTitle"/>
          </p:nvPr>
        </p:nvSpPr>
        <p:spPr>
          <a:xfrm>
            <a:off x="5854348" y="387690"/>
            <a:ext cx="3265875" cy="587837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/>
          <a:p>
            <a:pPr defTabSz="685716">
              <a:lnSpc>
                <a:spcPct val="90000"/>
              </a:lnSpc>
              <a:defRPr/>
            </a:pPr>
            <a:r>
              <a:rPr lang="sr-Cyrl-RS" b="1" dirty="0" smtClean="0">
                <a:solidFill>
                  <a:srgbClr val="00B050"/>
                </a:solidFill>
                <a:effectLst/>
                <a:latin typeface="Cambria" pitchFamily="18" charset="0"/>
                <a:ea typeface="Cambria" pitchFamily="18" charset="0"/>
              </a:rPr>
              <a:t>ПРОЈЕКТНА  НАСТАВА </a:t>
            </a:r>
            <a:endParaRPr lang="sr-Cyrl-CS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66" name="Google Shape;366;p22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fld id="{00000000-1234-1234-1234-123412341234}" type="slidenum">
              <a:rPr lang="es"/>
              <a:pPr/>
              <a:t>15</a:t>
            </a:fld>
            <a:endParaRPr/>
          </a:p>
        </p:txBody>
      </p:sp>
      <p:sp>
        <p:nvSpPr>
          <p:cNvPr id="367" name="Google Shape;367;p22"/>
          <p:cNvSpPr txBox="1">
            <a:spLocks noGrp="1"/>
          </p:cNvSpPr>
          <p:nvPr>
            <p:ph type="title" idx="2"/>
          </p:nvPr>
        </p:nvSpPr>
        <p:spPr>
          <a:xfrm>
            <a:off x="769574" y="376261"/>
            <a:ext cx="755392" cy="5778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r>
              <a:rPr lang="es" dirty="0"/>
              <a:t>01</a:t>
            </a:r>
            <a:endParaRPr dirty="0"/>
          </a:p>
        </p:txBody>
      </p:sp>
      <p:sp>
        <p:nvSpPr>
          <p:cNvPr id="370" name="Google Shape;370;p22"/>
          <p:cNvSpPr txBox="1">
            <a:spLocks noGrp="1"/>
          </p:cNvSpPr>
          <p:nvPr>
            <p:ph type="title" idx="6"/>
          </p:nvPr>
        </p:nvSpPr>
        <p:spPr>
          <a:xfrm>
            <a:off x="773064" y="1014696"/>
            <a:ext cx="751901" cy="5778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r>
              <a:rPr lang="es" dirty="0"/>
              <a:t>02</a:t>
            </a:r>
            <a:endParaRPr dirty="0"/>
          </a:p>
        </p:txBody>
      </p:sp>
      <p:sp>
        <p:nvSpPr>
          <p:cNvPr id="371" name="Google Shape;371;p22"/>
          <p:cNvSpPr txBox="1">
            <a:spLocks noGrp="1"/>
          </p:cNvSpPr>
          <p:nvPr>
            <p:ph type="ctrTitle" idx="7"/>
          </p:nvPr>
        </p:nvSpPr>
        <p:spPr>
          <a:xfrm>
            <a:off x="5794275" y="2049228"/>
            <a:ext cx="3096337" cy="1240989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/>
          <a:p>
            <a:r>
              <a:rPr lang="sr-Latn-CS" dirty="0"/>
              <a:t/>
            </a:r>
            <a:br>
              <a:rPr lang="sr-Latn-CS" dirty="0"/>
            </a:br>
            <a:endParaRPr b="1" dirty="0">
              <a:latin typeface="Comic Sans MS" pitchFamily="66" charset="0"/>
            </a:endParaRPr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 idx="9"/>
          </p:nvPr>
        </p:nvSpPr>
        <p:spPr>
          <a:xfrm>
            <a:off x="744690" y="1692391"/>
            <a:ext cx="784953" cy="5778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r>
              <a:rPr lang="es" dirty="0"/>
              <a:t>0</a:t>
            </a:r>
            <a:r>
              <a:rPr lang="sr-Cyrl-RS" dirty="0"/>
              <a:t>3</a:t>
            </a:r>
            <a:endParaRPr dirty="0"/>
          </a:p>
        </p:txBody>
      </p:sp>
      <p:sp>
        <p:nvSpPr>
          <p:cNvPr id="374" name="Google Shape;374;p22"/>
          <p:cNvSpPr txBox="1">
            <a:spLocks noGrp="1"/>
          </p:cNvSpPr>
          <p:nvPr>
            <p:ph type="ctrTitle" idx="13"/>
          </p:nvPr>
        </p:nvSpPr>
        <p:spPr>
          <a:xfrm>
            <a:off x="5857885" y="2500312"/>
            <a:ext cx="3286116" cy="1357322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/>
          <a:p>
            <a:pPr defTabSz="685716">
              <a:lnSpc>
                <a:spcPct val="90000"/>
              </a:lnSpc>
              <a:defRPr/>
            </a:pPr>
            <a:r>
              <a:rPr lang="sr-Cyrl-RS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АКТИВИЗАМ, ПРЕДУЗЕТНИШТВО </a:t>
            </a:r>
            <a:br>
              <a:rPr lang="sr-Cyrl-RS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</a:br>
            <a:r>
              <a:rPr lang="sr-Cyrl-RS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sr-Cyrl-RS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</a:br>
            <a:r>
              <a:rPr lang="sr-Cyrl-RS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1100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sr-Cyrl-RS" sz="1100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</a:br>
            <a:r>
              <a:rPr lang="sr-Latn-CS" sz="1100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sr-Latn-CS" sz="1100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</a:br>
            <a:r>
              <a:rPr lang="sr-Cyrl-RS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КАМПОВИ, ЛЕТЊЕ ШКОЛЕ И СЛ. </a:t>
            </a:r>
            <a:endParaRPr lang="sr-Cyrl-CS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76" name="Google Shape;376;p22"/>
          <p:cNvSpPr txBox="1">
            <a:spLocks noGrp="1"/>
          </p:cNvSpPr>
          <p:nvPr>
            <p:ph type="title" idx="15"/>
          </p:nvPr>
        </p:nvSpPr>
        <p:spPr>
          <a:xfrm>
            <a:off x="5242609" y="2527960"/>
            <a:ext cx="710588" cy="587837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r>
              <a:rPr lang="es" dirty="0"/>
              <a:t>0</a:t>
            </a:r>
            <a:r>
              <a:rPr lang="sr-Cyrl-RS" dirty="0"/>
              <a:t>9</a:t>
            </a:r>
            <a:endParaRPr dirty="0"/>
          </a:p>
        </p:txBody>
      </p:sp>
      <p:sp>
        <p:nvSpPr>
          <p:cNvPr id="377" name="Google Shape;377;p22"/>
          <p:cNvSpPr txBox="1">
            <a:spLocks noGrp="1"/>
          </p:cNvSpPr>
          <p:nvPr>
            <p:ph type="ctrTitle" idx="16"/>
          </p:nvPr>
        </p:nvSpPr>
        <p:spPr>
          <a:xfrm>
            <a:off x="5941570" y="1714494"/>
            <a:ext cx="3213708" cy="571504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/>
          <a:p>
            <a:pPr defTabSz="685716">
              <a:lnSpc>
                <a:spcPct val="90000"/>
              </a:lnSpc>
              <a:defRPr/>
            </a:pPr>
            <a:r>
              <a:rPr lang="sr-Cyrl-RS" b="1" dirty="0" smtClean="0">
                <a:solidFill>
                  <a:srgbClr val="00B050"/>
                </a:solidFill>
                <a:effectLst/>
                <a:latin typeface="Cambria" pitchFamily="18" charset="0"/>
                <a:ea typeface="Cambria" pitchFamily="18" charset="0"/>
              </a:rPr>
              <a:t>ИСТРАЖИВАЧКИ ГРУПНИ  РАД </a:t>
            </a:r>
            <a:endParaRPr sz="11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79" name="Google Shape;379;p22"/>
          <p:cNvSpPr txBox="1">
            <a:spLocks noGrp="1"/>
          </p:cNvSpPr>
          <p:nvPr>
            <p:ph type="title" idx="18"/>
          </p:nvPr>
        </p:nvSpPr>
        <p:spPr>
          <a:xfrm>
            <a:off x="716253" y="2991714"/>
            <a:ext cx="826266" cy="5778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r>
              <a:rPr lang="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Google Shape;364;p22"/>
          <p:cNvSpPr txBox="1">
            <a:spLocks/>
          </p:cNvSpPr>
          <p:nvPr/>
        </p:nvSpPr>
        <p:spPr>
          <a:xfrm>
            <a:off x="1542520" y="429493"/>
            <a:ext cx="3146293" cy="653152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/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434343"/>
              </a:solidFill>
              <a:latin typeface="Comic Sans MS" pitchFamily="66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434343"/>
              </a:solidFill>
              <a:latin typeface="Comic Sans MS" pitchFamily="66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434343"/>
              </a:solidFill>
              <a:latin typeface="Comic Sans MS" pitchFamily="66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algn="ctr"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r>
              <a:rPr lang="sr-Cyrl-CS" sz="15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ДОДАДТНА НАСТАВА</a:t>
            </a: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" name="Google Shape;368;p22"/>
          <p:cNvSpPr txBox="1">
            <a:spLocks/>
          </p:cNvSpPr>
          <p:nvPr/>
        </p:nvSpPr>
        <p:spPr>
          <a:xfrm>
            <a:off x="1546508" y="1063838"/>
            <a:ext cx="3142304" cy="849098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/>
          <a:p>
            <a:pPr algn="ctr"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r>
              <a:rPr lang="sr-Cyrl-RS" sz="15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ДОПУНСКА НАСТАВА</a:t>
            </a:r>
            <a:endParaRPr lang="sr-Cyrl-RS" sz="11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en-U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23" name="Google Shape;371;p22"/>
          <p:cNvSpPr txBox="1">
            <a:spLocks/>
          </p:cNvSpPr>
          <p:nvPr/>
        </p:nvSpPr>
        <p:spPr>
          <a:xfrm>
            <a:off x="1542519" y="1884028"/>
            <a:ext cx="3146293" cy="40197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/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RS" sz="1500" dirty="0"/>
          </a:p>
          <a:p>
            <a:pPr algn="ctr"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r>
              <a:rPr lang="sr-Cyrl-RS" sz="15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ПРОДУЖНА НАСТАВА</a:t>
            </a:r>
            <a:endParaRPr lang="sr-Cyrl-R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4" name="Google Shape;374;p22"/>
          <p:cNvSpPr txBox="1">
            <a:spLocks/>
          </p:cNvSpPr>
          <p:nvPr/>
        </p:nvSpPr>
        <p:spPr>
          <a:xfrm>
            <a:off x="1529167" y="2441119"/>
            <a:ext cx="3173468" cy="1122215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/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R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algn="ctr"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r>
              <a:rPr lang="sr-Cyrl-RS" sz="15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СЛОБОДНЕ АКТИВНОСТИ                  (СЕКЦИЈЕ)</a:t>
            </a:r>
            <a:endParaRPr lang="sr-Cyrl-RS" sz="11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R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en-U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27" name="Google Shape;377;p22"/>
          <p:cNvSpPr txBox="1">
            <a:spLocks/>
          </p:cNvSpPr>
          <p:nvPr/>
        </p:nvSpPr>
        <p:spPr>
          <a:xfrm>
            <a:off x="1529736" y="3071817"/>
            <a:ext cx="3146293" cy="571503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/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RS" sz="1500" dirty="0"/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RS" sz="1500" dirty="0"/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RS" sz="1500" dirty="0"/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RS" sz="1500" dirty="0"/>
          </a:p>
          <a:p>
            <a:pPr algn="ctr" defTabSz="685716">
              <a:buClr>
                <a:srgbClr val="FF7C3E"/>
              </a:buClr>
              <a:buSzPts val="1400"/>
              <a:defRPr/>
            </a:pPr>
            <a:r>
              <a:rPr lang="sr-Cyrl-RS" sz="15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МЕНТОРСКА НАСТАВА</a:t>
            </a:r>
          </a:p>
        </p:txBody>
      </p:sp>
      <p:sp>
        <p:nvSpPr>
          <p:cNvPr id="29" name="Google Shape;367;p22"/>
          <p:cNvSpPr txBox="1">
            <a:spLocks/>
          </p:cNvSpPr>
          <p:nvPr/>
        </p:nvSpPr>
        <p:spPr>
          <a:xfrm>
            <a:off x="5152275" y="453545"/>
            <a:ext cx="755392" cy="522522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algn="r" defTabSz="685716">
              <a:lnSpc>
                <a:spcPct val="90000"/>
              </a:lnSpc>
              <a:buClr>
                <a:srgbClr val="FF7C3E"/>
              </a:buClr>
              <a:buSzPts val="3600"/>
              <a:defRPr/>
            </a:pPr>
            <a:r>
              <a:rPr lang="es" sz="3600" dirty="0">
                <a:solidFill>
                  <a:srgbClr val="FF7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0</a:t>
            </a:r>
            <a:r>
              <a:rPr lang="sr-Cyrl-RS" sz="3600" dirty="0">
                <a:solidFill>
                  <a:srgbClr val="FF7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6</a:t>
            </a:r>
            <a:endParaRPr lang="es" sz="3600" dirty="0">
              <a:solidFill>
                <a:srgbClr val="FF7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" name="Google Shape;370;p22"/>
          <p:cNvSpPr txBox="1">
            <a:spLocks/>
          </p:cNvSpPr>
          <p:nvPr/>
        </p:nvSpPr>
        <p:spPr>
          <a:xfrm>
            <a:off x="5161865" y="1042894"/>
            <a:ext cx="751901" cy="587837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algn="r" defTabSz="685716">
              <a:lnSpc>
                <a:spcPct val="90000"/>
              </a:lnSpc>
              <a:buClr>
                <a:srgbClr val="FF7C3E"/>
              </a:buClr>
              <a:buSzPts val="3600"/>
              <a:defRPr/>
            </a:pPr>
            <a:r>
              <a:rPr lang="es" sz="3600" dirty="0">
                <a:solidFill>
                  <a:srgbClr val="FF7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0</a:t>
            </a:r>
            <a:r>
              <a:rPr lang="sr-Cyrl-RS" sz="3600" dirty="0">
                <a:solidFill>
                  <a:srgbClr val="FF7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7</a:t>
            </a:r>
            <a:endParaRPr lang="es" sz="3600" dirty="0">
              <a:solidFill>
                <a:srgbClr val="FF7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1" name="Google Shape;373;p22"/>
          <p:cNvSpPr txBox="1">
            <a:spLocks/>
          </p:cNvSpPr>
          <p:nvPr/>
        </p:nvSpPr>
        <p:spPr>
          <a:xfrm>
            <a:off x="5145339" y="1815546"/>
            <a:ext cx="784953" cy="587836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algn="r" defTabSz="685716">
              <a:lnSpc>
                <a:spcPct val="90000"/>
              </a:lnSpc>
              <a:buClr>
                <a:srgbClr val="FF7C3E"/>
              </a:buClr>
              <a:buSzPts val="3600"/>
              <a:defRPr/>
            </a:pPr>
            <a:r>
              <a:rPr lang="es" sz="3600" dirty="0">
                <a:solidFill>
                  <a:srgbClr val="FF7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0</a:t>
            </a:r>
            <a:r>
              <a:rPr lang="sr-Cyrl-RS" sz="3600" dirty="0">
                <a:solidFill>
                  <a:srgbClr val="FF7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8</a:t>
            </a:r>
            <a:endParaRPr lang="es" sz="3600" dirty="0">
              <a:solidFill>
                <a:srgbClr val="FF7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2" name="Google Shape;376;p22"/>
          <p:cNvSpPr txBox="1">
            <a:spLocks/>
          </p:cNvSpPr>
          <p:nvPr/>
        </p:nvSpPr>
        <p:spPr>
          <a:xfrm>
            <a:off x="850539" y="2380823"/>
            <a:ext cx="710588" cy="5778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algn="r" defTabSz="685716">
              <a:lnSpc>
                <a:spcPct val="90000"/>
              </a:lnSpc>
              <a:buClr>
                <a:srgbClr val="FF7C3E"/>
              </a:buClr>
              <a:buSzPts val="3600"/>
              <a:defRPr/>
            </a:pPr>
            <a:r>
              <a:rPr lang="es" sz="3600" dirty="0">
                <a:solidFill>
                  <a:srgbClr val="FF7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04</a:t>
            </a:r>
          </a:p>
        </p:txBody>
      </p:sp>
      <p:sp>
        <p:nvSpPr>
          <p:cNvPr id="33" name="Google Shape;379;p22"/>
          <p:cNvSpPr txBox="1">
            <a:spLocks/>
          </p:cNvSpPr>
          <p:nvPr/>
        </p:nvSpPr>
        <p:spPr>
          <a:xfrm>
            <a:off x="5116839" y="3364955"/>
            <a:ext cx="826266" cy="521508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algn="r" defTabSz="685716">
              <a:lnSpc>
                <a:spcPct val="90000"/>
              </a:lnSpc>
              <a:buClr>
                <a:srgbClr val="FF7C3E"/>
              </a:buClr>
              <a:buSzPts val="3600"/>
              <a:defRPr/>
            </a:pPr>
            <a:r>
              <a:rPr lang="sr-Cyrl-RS" sz="3600" dirty="0">
                <a:solidFill>
                  <a:srgbClr val="FF7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10</a:t>
            </a:r>
            <a:endParaRPr lang="es" sz="3600" dirty="0">
              <a:solidFill>
                <a:srgbClr val="FF7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grpSp>
        <p:nvGrpSpPr>
          <p:cNvPr id="2" name="Google Shape;1651;p36"/>
          <p:cNvGrpSpPr/>
          <p:nvPr/>
        </p:nvGrpSpPr>
        <p:grpSpPr>
          <a:xfrm flipH="1">
            <a:off x="-39081" y="3514888"/>
            <a:ext cx="1671793" cy="1617329"/>
            <a:chOff x="4291891" y="1277838"/>
            <a:chExt cx="4150302" cy="3506312"/>
          </a:xfrm>
        </p:grpSpPr>
        <p:sp>
          <p:nvSpPr>
            <p:cNvPr id="37" name="Google Shape;1652;p36"/>
            <p:cNvSpPr/>
            <p:nvPr/>
          </p:nvSpPr>
          <p:spPr>
            <a:xfrm>
              <a:off x="6038032" y="24132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38" name="Google Shape;1653;p36"/>
            <p:cNvSpPr/>
            <p:nvPr/>
          </p:nvSpPr>
          <p:spPr>
            <a:xfrm>
              <a:off x="6038032" y="2878918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39" name="Google Shape;1654;p36"/>
            <p:cNvSpPr/>
            <p:nvPr/>
          </p:nvSpPr>
          <p:spPr>
            <a:xfrm>
              <a:off x="6038032" y="34198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" name="Google Shape;1655;p36"/>
            <p:cNvSpPr/>
            <p:nvPr/>
          </p:nvSpPr>
          <p:spPr>
            <a:xfrm>
              <a:off x="6038032" y="39231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" name="Google Shape;1656;p36"/>
            <p:cNvSpPr/>
            <p:nvPr/>
          </p:nvSpPr>
          <p:spPr>
            <a:xfrm flipH="1">
              <a:off x="4291891" y="4608612"/>
              <a:ext cx="4131359" cy="175538"/>
            </a:xfrm>
            <a:custGeom>
              <a:avLst/>
              <a:gdLst/>
              <a:ahLst/>
              <a:cxnLst/>
              <a:rect l="l" t="t" r="r" b="b"/>
              <a:pathLst>
                <a:path w="70321" h="2988" extrusionOk="0">
                  <a:moveTo>
                    <a:pt x="32372" y="1"/>
                  </a:moveTo>
                  <a:cubicBezTo>
                    <a:pt x="14259" y="62"/>
                    <a:pt x="1" y="704"/>
                    <a:pt x="1" y="1493"/>
                  </a:cubicBezTo>
                  <a:cubicBezTo>
                    <a:pt x="1" y="2318"/>
                    <a:pt x="15745" y="2988"/>
                    <a:pt x="35161" y="2988"/>
                  </a:cubicBezTo>
                  <a:cubicBezTo>
                    <a:pt x="54581" y="2988"/>
                    <a:pt x="70321" y="2318"/>
                    <a:pt x="70321" y="1493"/>
                  </a:cubicBezTo>
                  <a:cubicBezTo>
                    <a:pt x="70321" y="1189"/>
                    <a:pt x="68184" y="905"/>
                    <a:pt x="64511" y="667"/>
                  </a:cubicBezTo>
                  <a:cubicBezTo>
                    <a:pt x="63702" y="1271"/>
                    <a:pt x="62706" y="1625"/>
                    <a:pt x="61627" y="1625"/>
                  </a:cubicBezTo>
                  <a:lnTo>
                    <a:pt x="35980" y="1625"/>
                  </a:lnTo>
                  <a:cubicBezTo>
                    <a:pt x="34550" y="1625"/>
                    <a:pt x="33260" y="998"/>
                    <a:pt x="32372" y="1"/>
                  </a:cubicBezTo>
                  <a:close/>
                </a:path>
              </a:pathLst>
            </a:custGeom>
            <a:solidFill>
              <a:srgbClr val="A2D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grpSp>
          <p:nvGrpSpPr>
            <p:cNvPr id="3" name="Google Shape;1657;p36"/>
            <p:cNvGrpSpPr/>
            <p:nvPr/>
          </p:nvGrpSpPr>
          <p:grpSpPr>
            <a:xfrm>
              <a:off x="4567724" y="1277838"/>
              <a:ext cx="2130085" cy="3433068"/>
              <a:chOff x="4633351" y="1345102"/>
              <a:chExt cx="2130085" cy="3433068"/>
            </a:xfrm>
          </p:grpSpPr>
          <p:sp>
            <p:nvSpPr>
              <p:cNvPr id="128" name="Google Shape;1658;p36"/>
              <p:cNvSpPr/>
              <p:nvPr/>
            </p:nvSpPr>
            <p:spPr>
              <a:xfrm>
                <a:off x="4633351" y="1608896"/>
                <a:ext cx="2130085" cy="3169274"/>
              </a:xfrm>
              <a:custGeom>
                <a:avLst/>
                <a:gdLst/>
                <a:ahLst/>
                <a:cxnLst/>
                <a:rect l="l" t="t" r="r" b="b"/>
                <a:pathLst>
                  <a:path w="53513" h="79620" extrusionOk="0">
                    <a:moveTo>
                      <a:pt x="2909" y="0"/>
                    </a:moveTo>
                    <a:cubicBezTo>
                      <a:pt x="1308" y="0"/>
                      <a:pt x="1" y="1308"/>
                      <a:pt x="1" y="2905"/>
                    </a:cubicBezTo>
                    <a:lnTo>
                      <a:pt x="1" y="76714"/>
                    </a:lnTo>
                    <a:cubicBezTo>
                      <a:pt x="1" y="78312"/>
                      <a:pt x="1308" y="79619"/>
                      <a:pt x="2909" y="79619"/>
                    </a:cubicBezTo>
                    <a:lnTo>
                      <a:pt x="50604" y="79619"/>
                    </a:lnTo>
                    <a:cubicBezTo>
                      <a:pt x="52202" y="79619"/>
                      <a:pt x="53513" y="78312"/>
                      <a:pt x="53513" y="76714"/>
                    </a:cubicBezTo>
                    <a:lnTo>
                      <a:pt x="53513" y="2905"/>
                    </a:lnTo>
                    <a:cubicBezTo>
                      <a:pt x="53513" y="1308"/>
                      <a:pt x="52202" y="0"/>
                      <a:pt x="5060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29" name="Google Shape;1659;p36"/>
              <p:cNvSpPr/>
              <p:nvPr/>
            </p:nvSpPr>
            <p:spPr>
              <a:xfrm>
                <a:off x="4740707" y="1768557"/>
                <a:ext cx="1915257" cy="2900113"/>
              </a:xfrm>
              <a:custGeom>
                <a:avLst/>
                <a:gdLst/>
                <a:ahLst/>
                <a:cxnLst/>
                <a:rect l="l" t="t" r="r" b="b"/>
                <a:pathLst>
                  <a:path w="48116" h="72858" extrusionOk="0">
                    <a:moveTo>
                      <a:pt x="2708" y="0"/>
                    </a:moveTo>
                    <a:cubicBezTo>
                      <a:pt x="1219" y="0"/>
                      <a:pt x="1" y="1219"/>
                      <a:pt x="1" y="2707"/>
                    </a:cubicBezTo>
                    <a:lnTo>
                      <a:pt x="1" y="70153"/>
                    </a:lnTo>
                    <a:cubicBezTo>
                      <a:pt x="1" y="71641"/>
                      <a:pt x="1219" y="72857"/>
                      <a:pt x="2708" y="72857"/>
                    </a:cubicBezTo>
                    <a:lnTo>
                      <a:pt x="45412" y="72857"/>
                    </a:lnTo>
                    <a:cubicBezTo>
                      <a:pt x="46900" y="72857"/>
                      <a:pt x="48115" y="71641"/>
                      <a:pt x="48115" y="70153"/>
                    </a:cubicBezTo>
                    <a:lnTo>
                      <a:pt x="48115" y="2707"/>
                    </a:lnTo>
                    <a:cubicBezTo>
                      <a:pt x="48115" y="1219"/>
                      <a:pt x="46900" y="0"/>
                      <a:pt x="45412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0" name="Google Shape;1660;p36"/>
              <p:cNvSpPr/>
              <p:nvPr/>
            </p:nvSpPr>
            <p:spPr>
              <a:xfrm>
                <a:off x="4799421" y="1783484"/>
                <a:ext cx="1797833" cy="2820065"/>
              </a:xfrm>
              <a:custGeom>
                <a:avLst/>
                <a:gdLst/>
                <a:ahLst/>
                <a:cxnLst/>
                <a:rect l="l" t="t" r="r" b="b"/>
                <a:pathLst>
                  <a:path w="45166" h="70847" extrusionOk="0">
                    <a:moveTo>
                      <a:pt x="2970" y="1"/>
                    </a:moveTo>
                    <a:cubicBezTo>
                      <a:pt x="1338" y="1"/>
                      <a:pt x="0" y="1335"/>
                      <a:pt x="0" y="2967"/>
                    </a:cubicBezTo>
                    <a:lnTo>
                      <a:pt x="0" y="67880"/>
                    </a:lnTo>
                    <a:cubicBezTo>
                      <a:pt x="0" y="69512"/>
                      <a:pt x="1338" y="70847"/>
                      <a:pt x="2970" y="70847"/>
                    </a:cubicBezTo>
                    <a:lnTo>
                      <a:pt x="42199" y="70847"/>
                    </a:lnTo>
                    <a:cubicBezTo>
                      <a:pt x="43831" y="70847"/>
                      <a:pt x="45166" y="69512"/>
                      <a:pt x="45166" y="67880"/>
                    </a:cubicBezTo>
                    <a:lnTo>
                      <a:pt x="45166" y="2967"/>
                    </a:lnTo>
                    <a:cubicBezTo>
                      <a:pt x="45166" y="1335"/>
                      <a:pt x="43831" y="1"/>
                      <a:pt x="421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1" name="Google Shape;1661;p36"/>
              <p:cNvSpPr/>
              <p:nvPr/>
            </p:nvSpPr>
            <p:spPr>
              <a:xfrm>
                <a:off x="5025120" y="210957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2" name="Google Shape;1662;p36"/>
              <p:cNvSpPr/>
              <p:nvPr/>
            </p:nvSpPr>
            <p:spPr>
              <a:xfrm>
                <a:off x="6087975" y="203617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1"/>
                      <a:pt x="7162" y="2903"/>
                    </a:cubicBezTo>
                    <a:lnTo>
                      <a:pt x="7162" y="4537"/>
                    </a:lnTo>
                    <a:cubicBezTo>
                      <a:pt x="7162" y="5893"/>
                      <a:pt x="6032" y="6992"/>
                      <a:pt x="4646" y="6992"/>
                    </a:cubicBezTo>
                    <a:lnTo>
                      <a:pt x="2973" y="6992"/>
                    </a:lnTo>
                    <a:cubicBezTo>
                      <a:pt x="1585" y="6992"/>
                      <a:pt x="458" y="5893"/>
                      <a:pt x="458" y="4537"/>
                    </a:cubicBezTo>
                    <a:lnTo>
                      <a:pt x="458" y="2903"/>
                    </a:lnTo>
                    <a:cubicBezTo>
                      <a:pt x="458" y="1551"/>
                      <a:pt x="1585" y="448"/>
                      <a:pt x="2973" y="448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3"/>
                    </a:cubicBezTo>
                    <a:lnTo>
                      <a:pt x="0" y="4537"/>
                    </a:lnTo>
                    <a:cubicBezTo>
                      <a:pt x="0" y="6139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9"/>
                      <a:pt x="7619" y="4537"/>
                    </a:cubicBezTo>
                    <a:lnTo>
                      <a:pt x="7619" y="2903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3" name="Google Shape;1663;p36"/>
              <p:cNvSpPr/>
              <p:nvPr/>
            </p:nvSpPr>
            <p:spPr>
              <a:xfrm>
                <a:off x="5025120" y="2591906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3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3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4" name="Google Shape;1664;p36"/>
              <p:cNvSpPr/>
              <p:nvPr/>
            </p:nvSpPr>
            <p:spPr>
              <a:xfrm>
                <a:off x="6087975" y="251870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4"/>
                    </a:moveTo>
                    <a:cubicBezTo>
                      <a:pt x="6032" y="444"/>
                      <a:pt x="7162" y="1546"/>
                      <a:pt x="7162" y="2902"/>
                    </a:cubicBezTo>
                    <a:lnTo>
                      <a:pt x="7162" y="4537"/>
                    </a:lnTo>
                    <a:cubicBezTo>
                      <a:pt x="7162" y="5889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9"/>
                      <a:pt x="458" y="4537"/>
                    </a:cubicBezTo>
                    <a:lnTo>
                      <a:pt x="458" y="2902"/>
                    </a:lnTo>
                    <a:cubicBezTo>
                      <a:pt x="458" y="1546"/>
                      <a:pt x="1585" y="444"/>
                      <a:pt x="2973" y="444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4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4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5" name="Google Shape;1665;p36"/>
              <p:cNvSpPr/>
              <p:nvPr/>
            </p:nvSpPr>
            <p:spPr>
              <a:xfrm>
                <a:off x="5025120" y="3079437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6" name="Google Shape;1666;p36"/>
              <p:cNvSpPr/>
              <p:nvPr/>
            </p:nvSpPr>
            <p:spPr>
              <a:xfrm>
                <a:off x="6087975" y="3006074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0"/>
                      <a:pt x="7162" y="2902"/>
                    </a:cubicBezTo>
                    <a:lnTo>
                      <a:pt x="7162" y="4537"/>
                    </a:lnTo>
                    <a:cubicBezTo>
                      <a:pt x="7162" y="5892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92"/>
                      <a:pt x="458" y="4537"/>
                    </a:cubicBezTo>
                    <a:lnTo>
                      <a:pt x="458" y="2902"/>
                    </a:lnTo>
                    <a:cubicBezTo>
                      <a:pt x="458" y="1550"/>
                      <a:pt x="1585" y="448"/>
                      <a:pt x="2973" y="448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8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8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7" name="Google Shape;1667;p36"/>
              <p:cNvSpPr/>
              <p:nvPr/>
            </p:nvSpPr>
            <p:spPr>
              <a:xfrm>
                <a:off x="5021420" y="4094835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8" name="Google Shape;1668;p36"/>
              <p:cNvSpPr/>
              <p:nvPr/>
            </p:nvSpPr>
            <p:spPr>
              <a:xfrm>
                <a:off x="5025120" y="221812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100"/>
                      <a:pt x="1" y="222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2"/>
                    </a:cubicBezTo>
                    <a:cubicBezTo>
                      <a:pt x="24087" y="100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9" name="Google Shape;1669;p36"/>
              <p:cNvSpPr/>
              <p:nvPr/>
            </p:nvSpPr>
            <p:spPr>
              <a:xfrm>
                <a:off x="5025120" y="2700656"/>
                <a:ext cx="958783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4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3"/>
                      <a:pt x="229" y="443"/>
                    </a:cubicBezTo>
                    <a:lnTo>
                      <a:pt x="23858" y="443"/>
                    </a:lnTo>
                    <a:cubicBezTo>
                      <a:pt x="23985" y="443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0" name="Google Shape;1670;p36"/>
              <p:cNvSpPr/>
              <p:nvPr/>
            </p:nvSpPr>
            <p:spPr>
              <a:xfrm>
                <a:off x="5025120" y="3187987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1" name="Google Shape;1671;p36"/>
              <p:cNvSpPr/>
              <p:nvPr/>
            </p:nvSpPr>
            <p:spPr>
              <a:xfrm>
                <a:off x="5021420" y="4203505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2" name="Google Shape;1672;p36"/>
              <p:cNvSpPr/>
              <p:nvPr/>
            </p:nvSpPr>
            <p:spPr>
              <a:xfrm>
                <a:off x="6084275" y="4021592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3" name="Google Shape;1673;p36"/>
              <p:cNvSpPr/>
              <p:nvPr/>
            </p:nvSpPr>
            <p:spPr>
              <a:xfrm>
                <a:off x="6103659" y="2002457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4" name="Google Shape;1674;p36"/>
              <p:cNvSpPr/>
              <p:nvPr/>
            </p:nvSpPr>
            <p:spPr>
              <a:xfrm>
                <a:off x="5282465" y="1608896"/>
                <a:ext cx="831885" cy="159698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4012" extrusionOk="0">
                    <a:moveTo>
                      <a:pt x="18" y="0"/>
                    </a:moveTo>
                    <a:cubicBezTo>
                      <a:pt x="8" y="103"/>
                      <a:pt x="0" y="208"/>
                      <a:pt x="0" y="314"/>
                    </a:cubicBezTo>
                    <a:lnTo>
                      <a:pt x="0" y="4011"/>
                    </a:lnTo>
                    <a:lnTo>
                      <a:pt x="20899" y="4011"/>
                    </a:lnTo>
                    <a:lnTo>
                      <a:pt x="20899" y="314"/>
                    </a:lnTo>
                    <a:cubicBezTo>
                      <a:pt x="20899" y="208"/>
                      <a:pt x="20892" y="103"/>
                      <a:pt x="208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5" name="Google Shape;1675;p36"/>
              <p:cNvSpPr/>
              <p:nvPr/>
            </p:nvSpPr>
            <p:spPr>
              <a:xfrm>
                <a:off x="5282465" y="1768557"/>
                <a:ext cx="831885" cy="14967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376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0" y="376"/>
                    </a:lnTo>
                    <a:lnTo>
                      <a:pt x="20899" y="376"/>
                    </a:lnTo>
                    <a:lnTo>
                      <a:pt x="20899" y="317"/>
                    </a:lnTo>
                    <a:lnTo>
                      <a:pt x="20899" y="0"/>
                    </a:lnTo>
                    <a:close/>
                  </a:path>
                </a:pathLst>
              </a:custGeom>
              <a:solidFill>
                <a:srgbClr val="4E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6" name="Google Shape;1676;p36"/>
              <p:cNvSpPr/>
              <p:nvPr/>
            </p:nvSpPr>
            <p:spPr>
              <a:xfrm>
                <a:off x="5282465" y="1783484"/>
                <a:ext cx="831885" cy="104409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2623" extrusionOk="0">
                    <a:moveTo>
                      <a:pt x="0" y="1"/>
                    </a:moveTo>
                    <a:cubicBezTo>
                      <a:pt x="31" y="1448"/>
                      <a:pt x="1253" y="2622"/>
                      <a:pt x="2742" y="2622"/>
                    </a:cubicBezTo>
                    <a:lnTo>
                      <a:pt x="18154" y="2622"/>
                    </a:lnTo>
                    <a:cubicBezTo>
                      <a:pt x="19642" y="2622"/>
                      <a:pt x="20865" y="1448"/>
                      <a:pt x="20899" y="1"/>
                    </a:cubicBezTo>
                    <a:close/>
                  </a:path>
                </a:pathLst>
              </a:custGeom>
              <a:solidFill>
                <a:srgbClr val="827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7" name="Google Shape;1677;p36"/>
              <p:cNvSpPr/>
              <p:nvPr/>
            </p:nvSpPr>
            <p:spPr>
              <a:xfrm>
                <a:off x="5282465" y="1345102"/>
                <a:ext cx="831885" cy="515992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12963" extrusionOk="0">
                    <a:moveTo>
                      <a:pt x="12098" y="1599"/>
                    </a:moveTo>
                    <a:cubicBezTo>
                      <a:pt x="12505" y="1599"/>
                      <a:pt x="12836" y="1923"/>
                      <a:pt x="12836" y="2319"/>
                    </a:cubicBezTo>
                    <a:cubicBezTo>
                      <a:pt x="12836" y="2715"/>
                      <a:pt x="12505" y="3036"/>
                      <a:pt x="12098" y="3036"/>
                    </a:cubicBezTo>
                    <a:lnTo>
                      <a:pt x="8798" y="3036"/>
                    </a:lnTo>
                    <a:cubicBezTo>
                      <a:pt x="8391" y="3036"/>
                      <a:pt x="8060" y="2715"/>
                      <a:pt x="8060" y="2319"/>
                    </a:cubicBezTo>
                    <a:cubicBezTo>
                      <a:pt x="8060" y="1923"/>
                      <a:pt x="8391" y="1599"/>
                      <a:pt x="8798" y="1599"/>
                    </a:cubicBezTo>
                    <a:close/>
                    <a:moveTo>
                      <a:pt x="7930" y="1"/>
                    </a:moveTo>
                    <a:cubicBezTo>
                      <a:pt x="6422" y="1"/>
                      <a:pt x="5185" y="1206"/>
                      <a:pt x="5185" y="2681"/>
                    </a:cubicBezTo>
                    <a:lnTo>
                      <a:pt x="5185" y="3593"/>
                    </a:lnTo>
                    <a:lnTo>
                      <a:pt x="2742" y="3593"/>
                    </a:lnTo>
                    <a:cubicBezTo>
                      <a:pt x="1233" y="3593"/>
                      <a:pt x="0" y="4797"/>
                      <a:pt x="0" y="6272"/>
                    </a:cubicBezTo>
                    <a:lnTo>
                      <a:pt x="0" y="10286"/>
                    </a:lnTo>
                    <a:cubicBezTo>
                      <a:pt x="0" y="11757"/>
                      <a:pt x="1233" y="12963"/>
                      <a:pt x="2742" y="12963"/>
                    </a:cubicBezTo>
                    <a:lnTo>
                      <a:pt x="18154" y="12963"/>
                    </a:lnTo>
                    <a:cubicBezTo>
                      <a:pt x="19663" y="12963"/>
                      <a:pt x="20899" y="11757"/>
                      <a:pt x="20899" y="10286"/>
                    </a:cubicBezTo>
                    <a:lnTo>
                      <a:pt x="20899" y="6272"/>
                    </a:lnTo>
                    <a:cubicBezTo>
                      <a:pt x="20899" y="4797"/>
                      <a:pt x="19663" y="3593"/>
                      <a:pt x="18154" y="3593"/>
                    </a:cubicBezTo>
                    <a:lnTo>
                      <a:pt x="15710" y="3593"/>
                    </a:lnTo>
                    <a:lnTo>
                      <a:pt x="15710" y="2681"/>
                    </a:lnTo>
                    <a:cubicBezTo>
                      <a:pt x="15710" y="1206"/>
                      <a:pt x="14478" y="1"/>
                      <a:pt x="12968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8" name="Google Shape;1678;p36"/>
              <p:cNvSpPr/>
              <p:nvPr/>
            </p:nvSpPr>
            <p:spPr>
              <a:xfrm>
                <a:off x="5336282" y="1680745"/>
                <a:ext cx="35227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671" extrusionOk="0">
                    <a:moveTo>
                      <a:pt x="444" y="1"/>
                    </a:moveTo>
                    <a:cubicBezTo>
                      <a:pt x="3" y="1"/>
                      <a:pt x="0" y="670"/>
                      <a:pt x="444" y="670"/>
                    </a:cubicBezTo>
                    <a:cubicBezTo>
                      <a:pt x="884" y="670"/>
                      <a:pt x="884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9" name="Google Shape;1679;p36"/>
              <p:cNvSpPr/>
              <p:nvPr/>
            </p:nvSpPr>
            <p:spPr>
              <a:xfrm>
                <a:off x="5338471" y="1726363"/>
                <a:ext cx="12638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484" extrusionOk="0">
                    <a:moveTo>
                      <a:pt x="457" y="1"/>
                    </a:moveTo>
                    <a:cubicBezTo>
                      <a:pt x="286" y="1"/>
                      <a:pt x="101" y="107"/>
                      <a:pt x="75" y="319"/>
                    </a:cubicBezTo>
                    <a:cubicBezTo>
                      <a:pt x="0" y="927"/>
                      <a:pt x="102" y="1538"/>
                      <a:pt x="608" y="1944"/>
                    </a:cubicBezTo>
                    <a:cubicBezTo>
                      <a:pt x="1195" y="2419"/>
                      <a:pt x="2004" y="2460"/>
                      <a:pt x="2731" y="2483"/>
                    </a:cubicBezTo>
                    <a:cubicBezTo>
                      <a:pt x="2735" y="2484"/>
                      <a:pt x="2740" y="2484"/>
                      <a:pt x="2744" y="2484"/>
                    </a:cubicBezTo>
                    <a:cubicBezTo>
                      <a:pt x="3175" y="2484"/>
                      <a:pt x="3167" y="1828"/>
                      <a:pt x="2731" y="1814"/>
                    </a:cubicBezTo>
                    <a:cubicBezTo>
                      <a:pt x="2195" y="1798"/>
                      <a:pt x="1563" y="1798"/>
                      <a:pt x="1106" y="1477"/>
                    </a:cubicBezTo>
                    <a:cubicBezTo>
                      <a:pt x="710" y="1200"/>
                      <a:pt x="706" y="756"/>
                      <a:pt x="758" y="319"/>
                    </a:cubicBezTo>
                    <a:cubicBezTo>
                      <a:pt x="785" y="106"/>
                      <a:pt x="628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50" name="Google Shape;1680;p36"/>
              <p:cNvSpPr/>
              <p:nvPr/>
            </p:nvSpPr>
            <p:spPr>
              <a:xfrm>
                <a:off x="5021420" y="3604223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51" name="Google Shape;1681;p36"/>
              <p:cNvSpPr/>
              <p:nvPr/>
            </p:nvSpPr>
            <p:spPr>
              <a:xfrm>
                <a:off x="5021420" y="3712893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52" name="Google Shape;1682;p36"/>
              <p:cNvSpPr/>
              <p:nvPr/>
            </p:nvSpPr>
            <p:spPr>
              <a:xfrm>
                <a:off x="6084275" y="3530980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  <p:sp>
          <p:nvSpPr>
            <p:cNvPr id="43" name="Google Shape;1683;p36"/>
            <p:cNvSpPr/>
            <p:nvPr/>
          </p:nvSpPr>
          <p:spPr>
            <a:xfrm>
              <a:off x="6038032" y="24132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4" name="Google Shape;1684;p36"/>
            <p:cNvSpPr/>
            <p:nvPr/>
          </p:nvSpPr>
          <p:spPr>
            <a:xfrm>
              <a:off x="6038032" y="2878918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5" name="Google Shape;1685;p36"/>
            <p:cNvSpPr/>
            <p:nvPr/>
          </p:nvSpPr>
          <p:spPr>
            <a:xfrm>
              <a:off x="6038032" y="34198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6" name="Google Shape;1686;p36"/>
            <p:cNvSpPr/>
            <p:nvPr/>
          </p:nvSpPr>
          <p:spPr>
            <a:xfrm>
              <a:off x="6038032" y="39231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grpSp>
          <p:nvGrpSpPr>
            <p:cNvPr id="4" name="Google Shape;1687;p36"/>
            <p:cNvGrpSpPr/>
            <p:nvPr/>
          </p:nvGrpSpPr>
          <p:grpSpPr>
            <a:xfrm>
              <a:off x="6108647" y="1591538"/>
              <a:ext cx="2333557" cy="3119351"/>
              <a:chOff x="6283248" y="1922125"/>
              <a:chExt cx="2158899" cy="2886154"/>
            </a:xfrm>
          </p:grpSpPr>
          <p:sp>
            <p:nvSpPr>
              <p:cNvPr id="50" name="Google Shape;1688;p36"/>
              <p:cNvSpPr/>
              <p:nvPr/>
            </p:nvSpPr>
            <p:spPr>
              <a:xfrm rot="5400000">
                <a:off x="6967400" y="2210175"/>
                <a:ext cx="534300" cy="352800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grpSp>
            <p:nvGrpSpPr>
              <p:cNvPr id="5" name="Google Shape;1690;p36"/>
              <p:cNvGrpSpPr/>
              <p:nvPr/>
            </p:nvGrpSpPr>
            <p:grpSpPr>
              <a:xfrm>
                <a:off x="6283248" y="2002366"/>
                <a:ext cx="2158899" cy="2805913"/>
                <a:chOff x="5921198" y="2000316"/>
                <a:chExt cx="2158899" cy="2805913"/>
              </a:xfrm>
            </p:grpSpPr>
            <p:sp>
              <p:nvSpPr>
                <p:cNvPr id="63" name="Google Shape;1691;p36"/>
                <p:cNvSpPr/>
                <p:nvPr/>
              </p:nvSpPr>
              <p:spPr>
                <a:xfrm flipH="1">
                  <a:off x="7047405" y="2721884"/>
                  <a:ext cx="605304" cy="61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64" name="Google Shape;1692;p36"/>
                <p:cNvSpPr/>
                <p:nvPr/>
              </p:nvSpPr>
              <p:spPr>
                <a:xfrm flipH="1">
                  <a:off x="7458478" y="4134913"/>
                  <a:ext cx="621619" cy="603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65" name="Google Shape;1693;p36"/>
                <p:cNvSpPr/>
                <p:nvPr/>
              </p:nvSpPr>
              <p:spPr>
                <a:xfrm flipH="1">
                  <a:off x="6248412" y="2870146"/>
                  <a:ext cx="17798" cy="1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66" name="Google Shape;1694;p36"/>
                <p:cNvSpPr/>
                <p:nvPr/>
              </p:nvSpPr>
              <p:spPr>
                <a:xfrm flipH="1">
                  <a:off x="6276250" y="2900153"/>
                  <a:ext cx="13520" cy="9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67" name="Google Shape;1695;p36"/>
                <p:cNvSpPr/>
                <p:nvPr/>
              </p:nvSpPr>
              <p:spPr>
                <a:xfrm flipH="1">
                  <a:off x="6109190" y="2262949"/>
                  <a:ext cx="1787676" cy="2241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68" name="Google Shape;1696;p36"/>
                <p:cNvSpPr/>
                <p:nvPr/>
              </p:nvSpPr>
              <p:spPr>
                <a:xfrm flipH="1">
                  <a:off x="6011092" y="2458252"/>
                  <a:ext cx="1683683" cy="2060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69" name="Google Shape;1697;p36"/>
                <p:cNvSpPr/>
                <p:nvPr/>
              </p:nvSpPr>
              <p:spPr>
                <a:xfrm flipH="1">
                  <a:off x="6367011" y="2238271"/>
                  <a:ext cx="1521847" cy="1991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0" name="Google Shape;1698;p36"/>
                <p:cNvSpPr/>
                <p:nvPr/>
              </p:nvSpPr>
              <p:spPr>
                <a:xfrm flipH="1">
                  <a:off x="6222913" y="2821030"/>
                  <a:ext cx="80490" cy="55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C67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1" name="Google Shape;1699;p36"/>
                <p:cNvSpPr/>
                <p:nvPr/>
              </p:nvSpPr>
              <p:spPr>
                <a:xfrm flipH="1">
                  <a:off x="6242594" y="2854915"/>
                  <a:ext cx="77695" cy="54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C67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2" name="Google Shape;1700;p36"/>
                <p:cNvSpPr/>
                <p:nvPr/>
              </p:nvSpPr>
              <p:spPr>
                <a:xfrm flipH="1">
                  <a:off x="6270603" y="2888173"/>
                  <a:ext cx="64347" cy="49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C67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3" name="Google Shape;1701;p36"/>
                <p:cNvSpPr/>
                <p:nvPr/>
              </p:nvSpPr>
              <p:spPr>
                <a:xfrm flipH="1">
                  <a:off x="5943378" y="2073638"/>
                  <a:ext cx="496468" cy="505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4" name="Google Shape;1702;p36"/>
                <p:cNvSpPr/>
                <p:nvPr/>
              </p:nvSpPr>
              <p:spPr>
                <a:xfrm flipH="1">
                  <a:off x="5943347" y="2201749"/>
                  <a:ext cx="253820" cy="379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5" name="Google Shape;1703;p36"/>
                <p:cNvSpPr/>
                <p:nvPr/>
              </p:nvSpPr>
              <p:spPr>
                <a:xfrm flipH="1">
                  <a:off x="5921198" y="2000316"/>
                  <a:ext cx="197622" cy="205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6" name="Google Shape;1704;p36"/>
                <p:cNvSpPr/>
                <p:nvPr/>
              </p:nvSpPr>
              <p:spPr>
                <a:xfrm flipH="1">
                  <a:off x="6768162" y="4692652"/>
                  <a:ext cx="332858" cy="72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7" name="Google Shape;1705;p36"/>
                <p:cNvSpPr/>
                <p:nvPr/>
              </p:nvSpPr>
              <p:spPr>
                <a:xfrm flipH="1">
                  <a:off x="6864910" y="4531440"/>
                  <a:ext cx="227553" cy="194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8" name="Google Shape;1706;p36"/>
                <p:cNvSpPr/>
                <p:nvPr/>
              </p:nvSpPr>
              <p:spPr>
                <a:xfrm flipH="1">
                  <a:off x="6773065" y="4614784"/>
                  <a:ext cx="165944" cy="124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9" name="Google Shape;1707;p36"/>
                <p:cNvSpPr/>
                <p:nvPr/>
              </p:nvSpPr>
              <p:spPr>
                <a:xfrm flipH="1">
                  <a:off x="6892804" y="4541936"/>
                  <a:ext cx="122533" cy="84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0" name="Google Shape;1708;p36"/>
                <p:cNvSpPr/>
                <p:nvPr/>
              </p:nvSpPr>
              <p:spPr>
                <a:xfrm flipH="1">
                  <a:off x="6912427" y="4565496"/>
                  <a:ext cx="87507" cy="65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1" name="Google Shape;1709;p36"/>
                <p:cNvSpPr/>
                <p:nvPr/>
              </p:nvSpPr>
              <p:spPr>
                <a:xfrm flipH="1">
                  <a:off x="6889266" y="4585177"/>
                  <a:ext cx="77182" cy="51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2" name="Google Shape;1710;p36"/>
                <p:cNvSpPr/>
                <p:nvPr/>
              </p:nvSpPr>
              <p:spPr>
                <a:xfrm flipH="1">
                  <a:off x="6879116" y="4733725"/>
                  <a:ext cx="332686" cy="72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3" name="Google Shape;1711;p36"/>
                <p:cNvSpPr/>
                <p:nvPr/>
              </p:nvSpPr>
              <p:spPr>
                <a:xfrm flipH="1">
                  <a:off x="6975750" y="4572513"/>
                  <a:ext cx="227495" cy="194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4" name="Google Shape;1712;p36"/>
                <p:cNvSpPr/>
                <p:nvPr/>
              </p:nvSpPr>
              <p:spPr>
                <a:xfrm flipH="1">
                  <a:off x="7138727" y="4677078"/>
                  <a:ext cx="45636" cy="59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5" name="Google Shape;1713;p36"/>
                <p:cNvSpPr/>
                <p:nvPr/>
              </p:nvSpPr>
              <p:spPr>
                <a:xfrm flipH="1">
                  <a:off x="6884019" y="4655857"/>
                  <a:ext cx="166001" cy="124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6" name="Google Shape;1714;p36"/>
                <p:cNvSpPr/>
                <p:nvPr/>
              </p:nvSpPr>
              <p:spPr>
                <a:xfrm flipH="1">
                  <a:off x="7003758" y="4583009"/>
                  <a:ext cx="122590" cy="84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7" name="Google Shape;1715;p36"/>
                <p:cNvSpPr/>
                <p:nvPr/>
              </p:nvSpPr>
              <p:spPr>
                <a:xfrm flipH="1">
                  <a:off x="7023438" y="4606569"/>
                  <a:ext cx="87507" cy="65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8" name="Google Shape;1716;p36"/>
                <p:cNvSpPr/>
                <p:nvPr/>
              </p:nvSpPr>
              <p:spPr>
                <a:xfrm flipH="1">
                  <a:off x="7000106" y="4626250"/>
                  <a:ext cx="77353" cy="51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9" name="Google Shape;1717;p36"/>
                <p:cNvSpPr/>
                <p:nvPr/>
              </p:nvSpPr>
              <p:spPr>
                <a:xfrm flipH="1">
                  <a:off x="6709351" y="2692905"/>
                  <a:ext cx="601368" cy="52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0" name="Google Shape;1718;p36"/>
                <p:cNvSpPr/>
                <p:nvPr/>
              </p:nvSpPr>
              <p:spPr>
                <a:xfrm flipH="1">
                  <a:off x="7045060" y="2953319"/>
                  <a:ext cx="214432" cy="254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DEC6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1" name="Google Shape;1719;p36"/>
                <p:cNvSpPr/>
                <p:nvPr/>
              </p:nvSpPr>
              <p:spPr>
                <a:xfrm flipH="1">
                  <a:off x="6668850" y="3103921"/>
                  <a:ext cx="691328" cy="1379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2" name="Google Shape;1720;p36"/>
                <p:cNvSpPr/>
                <p:nvPr/>
              </p:nvSpPr>
              <p:spPr>
                <a:xfrm flipH="1">
                  <a:off x="6700958" y="3139061"/>
                  <a:ext cx="92185" cy="221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3" name="Google Shape;1721;p36"/>
                <p:cNvSpPr/>
                <p:nvPr/>
              </p:nvSpPr>
              <p:spPr>
                <a:xfrm flipH="1">
                  <a:off x="6709970" y="3134212"/>
                  <a:ext cx="23388" cy="49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4" name="Google Shape;1722;p36"/>
                <p:cNvSpPr/>
                <p:nvPr/>
              </p:nvSpPr>
              <p:spPr>
                <a:xfrm flipH="1">
                  <a:off x="6744375" y="3189946"/>
                  <a:ext cx="437649" cy="85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5" name="Google Shape;1723;p36"/>
                <p:cNvSpPr/>
                <p:nvPr/>
              </p:nvSpPr>
              <p:spPr>
                <a:xfrm flipH="1">
                  <a:off x="7055555" y="3137521"/>
                  <a:ext cx="79521" cy="118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6" name="Google Shape;1724;p36"/>
                <p:cNvSpPr/>
                <p:nvPr/>
              </p:nvSpPr>
              <p:spPr>
                <a:xfrm flipH="1">
                  <a:off x="7050706" y="3133071"/>
                  <a:ext cx="89047" cy="127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7" name="Google Shape;1725;p36"/>
                <p:cNvSpPr/>
                <p:nvPr/>
              </p:nvSpPr>
              <p:spPr>
                <a:xfrm flipH="1">
                  <a:off x="6884988" y="3100498"/>
                  <a:ext cx="73075" cy="118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8" name="Google Shape;1726;p36"/>
                <p:cNvSpPr/>
                <p:nvPr/>
              </p:nvSpPr>
              <p:spPr>
                <a:xfrm flipH="1">
                  <a:off x="6880310" y="3095991"/>
                  <a:ext cx="82430" cy="12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9" name="Google Shape;1727;p36"/>
                <p:cNvSpPr/>
                <p:nvPr/>
              </p:nvSpPr>
              <p:spPr>
                <a:xfrm flipH="1">
                  <a:off x="7010205" y="3297535"/>
                  <a:ext cx="218768" cy="218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0" name="Google Shape;1728;p36"/>
                <p:cNvSpPr/>
                <p:nvPr/>
              </p:nvSpPr>
              <p:spPr>
                <a:xfrm flipH="1">
                  <a:off x="7128630" y="3256120"/>
                  <a:ext cx="37593" cy="39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1" name="Google Shape;1729;p36"/>
                <p:cNvSpPr/>
                <p:nvPr/>
              </p:nvSpPr>
              <p:spPr>
                <a:xfrm flipH="1">
                  <a:off x="6847222" y="3191429"/>
                  <a:ext cx="21278" cy="3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2" name="Google Shape;1730;p36"/>
                <p:cNvSpPr/>
                <p:nvPr/>
              </p:nvSpPr>
              <p:spPr>
                <a:xfrm flipH="1">
                  <a:off x="6792690" y="3402385"/>
                  <a:ext cx="237022" cy="105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3" name="Google Shape;1731;p36"/>
                <p:cNvSpPr/>
                <p:nvPr/>
              </p:nvSpPr>
              <p:spPr>
                <a:xfrm flipH="1">
                  <a:off x="6909749" y="4378728"/>
                  <a:ext cx="331888" cy="21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4" name="Google Shape;1732;p36"/>
                <p:cNvSpPr/>
                <p:nvPr/>
              </p:nvSpPr>
              <p:spPr>
                <a:xfrm flipH="1">
                  <a:off x="7013511" y="4402230"/>
                  <a:ext cx="28865" cy="135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5" name="Google Shape;1733;p36"/>
                <p:cNvSpPr/>
                <p:nvPr/>
              </p:nvSpPr>
              <p:spPr>
                <a:xfrm flipH="1">
                  <a:off x="7234850" y="3369356"/>
                  <a:ext cx="64803" cy="52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6" name="Google Shape;1734;p36"/>
                <p:cNvSpPr/>
                <p:nvPr/>
              </p:nvSpPr>
              <p:spPr>
                <a:xfrm flipH="1">
                  <a:off x="7215911" y="3350531"/>
                  <a:ext cx="65031" cy="52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7" name="Google Shape;1735;p36"/>
                <p:cNvSpPr/>
                <p:nvPr/>
              </p:nvSpPr>
              <p:spPr>
                <a:xfrm rot="4341851">
                  <a:off x="7307518" y="3183355"/>
                  <a:ext cx="219684" cy="381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8" name="Google Shape;1736;p36"/>
                <p:cNvSpPr/>
                <p:nvPr/>
              </p:nvSpPr>
              <p:spPr>
                <a:xfrm flipH="1">
                  <a:off x="7140497" y="3275972"/>
                  <a:ext cx="148203" cy="1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C67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9" name="Google Shape;1737;p36"/>
                <p:cNvSpPr/>
                <p:nvPr/>
              </p:nvSpPr>
              <p:spPr>
                <a:xfrm flipH="1">
                  <a:off x="6839639" y="2617946"/>
                  <a:ext cx="276155" cy="104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0" name="Google Shape;1738;p36"/>
                <p:cNvSpPr/>
                <p:nvPr/>
              </p:nvSpPr>
              <p:spPr>
                <a:xfrm flipH="1">
                  <a:off x="6603990" y="2017594"/>
                  <a:ext cx="760638" cy="6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C67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1" name="Google Shape;1739;p36"/>
                <p:cNvSpPr/>
                <p:nvPr/>
              </p:nvSpPr>
              <p:spPr>
                <a:xfrm flipH="1">
                  <a:off x="6913967" y="2228607"/>
                  <a:ext cx="87963" cy="52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2" h="925" extrusionOk="0">
                      <a:moveTo>
                        <a:pt x="1327" y="1"/>
                      </a:moveTo>
                      <a:cubicBezTo>
                        <a:pt x="996" y="1"/>
                        <a:pt x="0" y="708"/>
                        <a:pt x="145" y="866"/>
                      </a:cubicBezTo>
                      <a:cubicBezTo>
                        <a:pt x="182" y="907"/>
                        <a:pt x="236" y="925"/>
                        <a:pt x="301" y="925"/>
                      </a:cubicBezTo>
                      <a:cubicBezTo>
                        <a:pt x="704" y="925"/>
                        <a:pt x="1542" y="242"/>
                        <a:pt x="1418" y="40"/>
                      </a:cubicBezTo>
                      <a:cubicBezTo>
                        <a:pt x="1402" y="13"/>
                        <a:pt x="1370" y="1"/>
                        <a:pt x="1327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2" name="Google Shape;1740;p36"/>
                <p:cNvSpPr/>
                <p:nvPr/>
              </p:nvSpPr>
              <p:spPr>
                <a:xfrm flipH="1">
                  <a:off x="6625485" y="2209953"/>
                  <a:ext cx="46435" cy="2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3" name="Google Shape;1741;p36"/>
                <p:cNvSpPr/>
                <p:nvPr/>
              </p:nvSpPr>
              <p:spPr>
                <a:xfrm flipH="1">
                  <a:off x="6741689" y="2363350"/>
                  <a:ext cx="100913" cy="45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4" name="Google Shape;1742;p36"/>
                <p:cNvSpPr/>
                <p:nvPr/>
              </p:nvSpPr>
              <p:spPr>
                <a:xfrm flipH="1">
                  <a:off x="6645451" y="2267798"/>
                  <a:ext cx="26925" cy="4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5" name="Google Shape;1743;p36"/>
                <p:cNvSpPr/>
                <p:nvPr/>
              </p:nvSpPr>
              <p:spPr>
                <a:xfrm flipH="1">
                  <a:off x="6648417" y="2275556"/>
                  <a:ext cx="6845" cy="11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6" name="Google Shape;1744;p36"/>
                <p:cNvSpPr/>
                <p:nvPr/>
              </p:nvSpPr>
              <p:spPr>
                <a:xfrm flipH="1">
                  <a:off x="6888695" y="2291016"/>
                  <a:ext cx="39361" cy="59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7" name="Google Shape;1745;p36"/>
                <p:cNvSpPr/>
                <p:nvPr/>
              </p:nvSpPr>
              <p:spPr>
                <a:xfrm flipH="1">
                  <a:off x="6894342" y="2302653"/>
                  <a:ext cx="7815" cy="1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8" name="Google Shape;1746;p36"/>
                <p:cNvSpPr/>
                <p:nvPr/>
              </p:nvSpPr>
              <p:spPr>
                <a:xfrm flipH="1">
                  <a:off x="6913967" y="2228721"/>
                  <a:ext cx="87906" cy="5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9" name="Google Shape;1747;p36"/>
                <p:cNvSpPr/>
                <p:nvPr/>
              </p:nvSpPr>
              <p:spPr>
                <a:xfrm flipH="1">
                  <a:off x="6804153" y="2363236"/>
                  <a:ext cx="38448" cy="3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20" name="Google Shape;1748;p36"/>
                <p:cNvSpPr/>
                <p:nvPr/>
              </p:nvSpPr>
              <p:spPr>
                <a:xfrm flipH="1">
                  <a:off x="6888695" y="2291016"/>
                  <a:ext cx="39361" cy="59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21" name="Google Shape;1749;p36"/>
                <p:cNvSpPr/>
                <p:nvPr/>
              </p:nvSpPr>
              <p:spPr>
                <a:xfrm flipH="1">
                  <a:off x="6894342" y="2302653"/>
                  <a:ext cx="7815" cy="13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22" name="Google Shape;1750;p36"/>
                <p:cNvSpPr/>
                <p:nvPr/>
              </p:nvSpPr>
              <p:spPr>
                <a:xfrm flipH="1">
                  <a:off x="7171644" y="2476244"/>
                  <a:ext cx="107758" cy="68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23" name="Google Shape;1751;p36"/>
                <p:cNvSpPr/>
                <p:nvPr/>
              </p:nvSpPr>
              <p:spPr>
                <a:xfrm flipH="1">
                  <a:off x="6625371" y="2210010"/>
                  <a:ext cx="46435" cy="23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24" name="Google Shape;1752;p36"/>
                <p:cNvSpPr/>
                <p:nvPr/>
              </p:nvSpPr>
              <p:spPr>
                <a:xfrm flipH="1">
                  <a:off x="6604378" y="2312008"/>
                  <a:ext cx="12721" cy="85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25" name="Google Shape;1753;p36"/>
                <p:cNvSpPr/>
                <p:nvPr/>
              </p:nvSpPr>
              <p:spPr>
                <a:xfrm flipH="1">
                  <a:off x="6645451" y="2267798"/>
                  <a:ext cx="26925" cy="4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26" name="Google Shape;1754;p36"/>
                <p:cNvSpPr/>
                <p:nvPr/>
              </p:nvSpPr>
              <p:spPr>
                <a:xfrm flipH="1">
                  <a:off x="6648417" y="2275442"/>
                  <a:ext cx="6845" cy="11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27" name="Google Shape;1755;p36"/>
                <p:cNvSpPr/>
                <p:nvPr/>
              </p:nvSpPr>
              <p:spPr>
                <a:xfrm flipH="1">
                  <a:off x="6701927" y="2253593"/>
                  <a:ext cx="63320" cy="117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2060" extrusionOk="0">
                      <a:moveTo>
                        <a:pt x="37" y="1"/>
                      </a:moveTo>
                      <a:cubicBezTo>
                        <a:pt x="37" y="1"/>
                        <a:pt x="0" y="1384"/>
                        <a:pt x="192" y="1384"/>
                      </a:cubicBezTo>
                      <a:cubicBezTo>
                        <a:pt x="193" y="1384"/>
                        <a:pt x="194" y="1384"/>
                        <a:pt x="195" y="1384"/>
                      </a:cubicBezTo>
                      <a:cubicBezTo>
                        <a:pt x="224" y="1382"/>
                        <a:pt x="257" y="1373"/>
                        <a:pt x="294" y="1359"/>
                      </a:cubicBezTo>
                      <a:lnTo>
                        <a:pt x="294" y="1359"/>
                      </a:lnTo>
                      <a:lnTo>
                        <a:pt x="427" y="2060"/>
                      </a:lnTo>
                      <a:cubicBezTo>
                        <a:pt x="427" y="2060"/>
                        <a:pt x="1109" y="1554"/>
                        <a:pt x="966" y="1308"/>
                      </a:cubicBezTo>
                      <a:cubicBezTo>
                        <a:pt x="918" y="1229"/>
                        <a:pt x="851" y="1200"/>
                        <a:pt x="773" y="1200"/>
                      </a:cubicBezTo>
                      <a:cubicBezTo>
                        <a:pt x="622" y="1200"/>
                        <a:pt x="435" y="1309"/>
                        <a:pt x="294" y="1359"/>
                      </a:cubicBezTo>
                      <a:lnTo>
                        <a:pt x="294" y="135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rgbClr val="C67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</p:grpSp>
          <p:grpSp>
            <p:nvGrpSpPr>
              <p:cNvPr id="6" name="Google Shape;1760;p36"/>
              <p:cNvGrpSpPr/>
              <p:nvPr/>
            </p:nvGrpSpPr>
            <p:grpSpPr>
              <a:xfrm>
                <a:off x="6940160" y="1922125"/>
                <a:ext cx="790690" cy="731600"/>
                <a:chOff x="6940160" y="1922125"/>
                <a:chExt cx="790690" cy="731600"/>
              </a:xfrm>
            </p:grpSpPr>
            <p:sp>
              <p:nvSpPr>
                <p:cNvPr id="55" name="Google Shape;1761;p36"/>
                <p:cNvSpPr/>
                <p:nvPr/>
              </p:nvSpPr>
              <p:spPr>
                <a:xfrm>
                  <a:off x="7315750" y="2071175"/>
                  <a:ext cx="227700" cy="227700"/>
                </a:xfrm>
                <a:prstGeom prst="ellipse">
                  <a:avLst/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56" name="Google Shape;1762;p36"/>
                <p:cNvSpPr/>
                <p:nvPr/>
              </p:nvSpPr>
              <p:spPr>
                <a:xfrm flipH="1">
                  <a:off x="6940160" y="1922125"/>
                  <a:ext cx="790690" cy="3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4" h="26332" extrusionOk="0">
                      <a:moveTo>
                        <a:pt x="15341" y="1"/>
                      </a:moveTo>
                      <a:cubicBezTo>
                        <a:pt x="14337" y="1"/>
                        <a:pt x="12723" y="2528"/>
                        <a:pt x="12723" y="2528"/>
                      </a:cubicBezTo>
                      <a:cubicBezTo>
                        <a:pt x="12723" y="2528"/>
                        <a:pt x="12326" y="696"/>
                        <a:pt x="10697" y="696"/>
                      </a:cubicBezTo>
                      <a:cubicBezTo>
                        <a:pt x="10498" y="696"/>
                        <a:pt x="10281" y="723"/>
                        <a:pt x="10044" y="785"/>
                      </a:cubicBezTo>
                      <a:cubicBezTo>
                        <a:pt x="8592" y="1158"/>
                        <a:pt x="9885" y="2556"/>
                        <a:pt x="10902" y="3446"/>
                      </a:cubicBezTo>
                      <a:cubicBezTo>
                        <a:pt x="4053" y="3491"/>
                        <a:pt x="0" y="10919"/>
                        <a:pt x="0" y="15989"/>
                      </a:cubicBezTo>
                      <a:cubicBezTo>
                        <a:pt x="0" y="21074"/>
                        <a:pt x="2912" y="26160"/>
                        <a:pt x="2912" y="26160"/>
                      </a:cubicBezTo>
                      <a:cubicBezTo>
                        <a:pt x="2912" y="26160"/>
                        <a:pt x="3663" y="23724"/>
                        <a:pt x="5369" y="22547"/>
                      </a:cubicBezTo>
                      <a:cubicBezTo>
                        <a:pt x="6732" y="21606"/>
                        <a:pt x="8352" y="21206"/>
                        <a:pt x="9502" y="21206"/>
                      </a:cubicBezTo>
                      <a:cubicBezTo>
                        <a:pt x="9694" y="21206"/>
                        <a:pt x="9874" y="21217"/>
                        <a:pt x="10037" y="21239"/>
                      </a:cubicBezTo>
                      <a:cubicBezTo>
                        <a:pt x="11685" y="21456"/>
                        <a:pt x="14084" y="24385"/>
                        <a:pt x="15368" y="26103"/>
                      </a:cubicBezTo>
                      <a:cubicBezTo>
                        <a:pt x="15483" y="26260"/>
                        <a:pt x="15649" y="26331"/>
                        <a:pt x="15812" y="26331"/>
                      </a:cubicBezTo>
                      <a:cubicBezTo>
                        <a:pt x="16084" y="26331"/>
                        <a:pt x="16352" y="26135"/>
                        <a:pt x="16377" y="25812"/>
                      </a:cubicBezTo>
                      <a:lnTo>
                        <a:pt x="17029" y="17846"/>
                      </a:lnTo>
                      <a:lnTo>
                        <a:pt x="33120" y="17846"/>
                      </a:lnTo>
                      <a:lnTo>
                        <a:pt x="34604" y="13229"/>
                      </a:lnTo>
                      <a:lnTo>
                        <a:pt x="36015" y="18003"/>
                      </a:lnTo>
                      <a:lnTo>
                        <a:pt x="53541" y="18003"/>
                      </a:lnTo>
                      <a:cubicBezTo>
                        <a:pt x="53541" y="18003"/>
                        <a:pt x="55264" y="3368"/>
                        <a:pt x="38284" y="3368"/>
                      </a:cubicBezTo>
                      <a:cubicBezTo>
                        <a:pt x="24289" y="3368"/>
                        <a:pt x="19482" y="3422"/>
                        <a:pt x="14372" y="3438"/>
                      </a:cubicBezTo>
                      <a:cubicBezTo>
                        <a:pt x="15065" y="2511"/>
                        <a:pt x="16344" y="612"/>
                        <a:pt x="15647" y="99"/>
                      </a:cubicBezTo>
                      <a:cubicBezTo>
                        <a:pt x="15555" y="31"/>
                        <a:pt x="15452" y="1"/>
                        <a:pt x="1534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57" name="Google Shape;1763;p36"/>
                <p:cNvSpPr/>
                <p:nvPr/>
              </p:nvSpPr>
              <p:spPr>
                <a:xfrm rot="5400000">
                  <a:off x="7287300" y="2210175"/>
                  <a:ext cx="534300" cy="352800"/>
                </a:xfrm>
                <a:prstGeom prst="doubleWave">
                  <a:avLst>
                    <a:gd name="adj1" fmla="val 6250"/>
                    <a:gd name="adj2" fmla="val 0"/>
                  </a:avLst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</p:grpSp>
          <p:sp>
            <p:nvSpPr>
              <p:cNvPr id="53" name="Google Shape;1764;p36"/>
              <p:cNvSpPr/>
              <p:nvPr/>
            </p:nvSpPr>
            <p:spPr>
              <a:xfrm flipH="1">
                <a:off x="7082026" y="2245315"/>
                <a:ext cx="73026" cy="10974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A33"/>
              </a:solidFill>
              <a:ln w="9525" cap="flat" cmpd="sng">
                <a:solidFill>
                  <a:srgbClr val="493A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54" name="Google Shape;1765;p36"/>
              <p:cNvSpPr/>
              <p:nvPr/>
            </p:nvSpPr>
            <p:spPr>
              <a:xfrm rot="1240465">
                <a:off x="7084766" y="2307853"/>
                <a:ext cx="67978" cy="40344"/>
              </a:xfrm>
              <a:prstGeom prst="ellipse">
                <a:avLst/>
              </a:pr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  <p:sp>
          <p:nvSpPr>
            <p:cNvPr id="48" name="Google Shape;1766;p36"/>
            <p:cNvSpPr/>
            <p:nvPr/>
          </p:nvSpPr>
          <p:spPr>
            <a:xfrm>
              <a:off x="7160350" y="2080875"/>
              <a:ext cx="110400" cy="80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9" name="Google Shape;1767;p36"/>
            <p:cNvSpPr/>
            <p:nvPr/>
          </p:nvSpPr>
          <p:spPr>
            <a:xfrm>
              <a:off x="6849100" y="2043525"/>
              <a:ext cx="87300" cy="71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5941570" y="955461"/>
            <a:ext cx="3200557" cy="545411"/>
          </a:xfrm>
          <a:prstGeom prst="rect">
            <a:avLst/>
          </a:prstGeom>
        </p:spPr>
        <p:txBody>
          <a:bodyPr wrap="square" lIns="82936" tIns="41468" rIns="82936" bIns="41468">
            <a:spAutoFit/>
          </a:bodyPr>
          <a:lstStyle/>
          <a:p>
            <a:pPr algn="ctr"/>
            <a:endParaRPr lang="sr-Cyrl-RS" sz="1500" b="1" dirty="0" smtClean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Cyrl-RS" sz="15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ИНТЕГРАТИВНА   НАСТАВА </a:t>
            </a:r>
            <a:endParaRPr lang="sr-Latn-CS" sz="15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4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6933894" flipV="1">
            <a:off x="4961414" y="330410"/>
            <a:ext cx="236220" cy="572949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3C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6" tIns="41468" rIns="82936" bIns="414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Comic Sans MS" pitchFamily="66" charset="0"/>
            </a:endParaRPr>
          </a:p>
        </p:txBody>
      </p:sp>
      <p:sp>
        <p:nvSpPr>
          <p:cNvPr id="158" name="Round Same Side Corner Rectangle 6">
            <a:extLst>
              <a:ext uri="{FF2B5EF4-FFF2-40B4-BE49-F238E27FC236}">
                <a16:creationId xmlns:a16="http://schemas.microsoft.com/office/drawing/2014/main" xmlns="" id="{1AB2F324-33C1-4C37-8453-CA72037B047D}"/>
              </a:ext>
            </a:extLst>
          </p:cNvPr>
          <p:cNvSpPr/>
          <p:nvPr/>
        </p:nvSpPr>
        <p:spPr>
          <a:xfrm rot="6933894" flipV="1">
            <a:off x="4961413" y="945453"/>
            <a:ext cx="236220" cy="572949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3C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6" tIns="41468" rIns="82936" bIns="414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Comic Sans MS" pitchFamily="66" charset="0"/>
            </a:endParaRPr>
          </a:p>
        </p:txBody>
      </p:sp>
      <p:sp>
        <p:nvSpPr>
          <p:cNvPr id="159" name="Round Same Side Corner Rectangle 6">
            <a:extLst>
              <a:ext uri="{FF2B5EF4-FFF2-40B4-BE49-F238E27FC236}">
                <a16:creationId xmlns:a16="http://schemas.microsoft.com/office/drawing/2014/main" xmlns="" id="{05D4E0CF-6CAD-4E93-B829-9CDD11D9D2DF}"/>
              </a:ext>
            </a:extLst>
          </p:cNvPr>
          <p:cNvSpPr/>
          <p:nvPr/>
        </p:nvSpPr>
        <p:spPr>
          <a:xfrm rot="6933894" flipV="1">
            <a:off x="4961414" y="1692028"/>
            <a:ext cx="236220" cy="572949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3C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6" tIns="41468" rIns="82936" bIns="414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Comic Sans MS" pitchFamily="66" charset="0"/>
            </a:endParaRPr>
          </a:p>
        </p:txBody>
      </p:sp>
      <p:sp>
        <p:nvSpPr>
          <p:cNvPr id="160" name="Round Same Side Corner Rectangle 6">
            <a:extLst>
              <a:ext uri="{FF2B5EF4-FFF2-40B4-BE49-F238E27FC236}">
                <a16:creationId xmlns:a16="http://schemas.microsoft.com/office/drawing/2014/main" xmlns="" id="{90CA3C7F-8378-415F-AF54-F6AD32BFC1C8}"/>
              </a:ext>
            </a:extLst>
          </p:cNvPr>
          <p:cNvSpPr/>
          <p:nvPr/>
        </p:nvSpPr>
        <p:spPr>
          <a:xfrm rot="6933894" flipV="1">
            <a:off x="4957064" y="2414282"/>
            <a:ext cx="236220" cy="572949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3C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6" tIns="41468" rIns="82936" bIns="414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Comic Sans MS" pitchFamily="66" charset="0"/>
            </a:endParaRPr>
          </a:p>
        </p:txBody>
      </p:sp>
      <p:sp>
        <p:nvSpPr>
          <p:cNvPr id="161" name="Round Same Side Corner Rectangle 6">
            <a:extLst>
              <a:ext uri="{FF2B5EF4-FFF2-40B4-BE49-F238E27FC236}">
                <a16:creationId xmlns:a16="http://schemas.microsoft.com/office/drawing/2014/main" xmlns="" id="{1E9A6DDF-FF7B-4385-B4AF-282FA14155D1}"/>
              </a:ext>
            </a:extLst>
          </p:cNvPr>
          <p:cNvSpPr/>
          <p:nvPr/>
        </p:nvSpPr>
        <p:spPr>
          <a:xfrm rot="6933894" flipV="1">
            <a:off x="4951296" y="3191695"/>
            <a:ext cx="236220" cy="572949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3C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6" tIns="41468" rIns="82936" bIns="414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Comic Sans MS" pitchFamily="66" charset="0"/>
            </a:endParaRPr>
          </a:p>
        </p:txBody>
      </p:sp>
      <p:sp>
        <p:nvSpPr>
          <p:cNvPr id="162" name="Round Same Side Corner Rectangle 6">
            <a:extLst>
              <a:ext uri="{FF2B5EF4-FFF2-40B4-BE49-F238E27FC236}">
                <a16:creationId xmlns:a16="http://schemas.microsoft.com/office/drawing/2014/main" xmlns="" id="{BC28D973-A83C-4AB8-87B0-950A0D841143}"/>
              </a:ext>
            </a:extLst>
          </p:cNvPr>
          <p:cNvSpPr/>
          <p:nvPr/>
        </p:nvSpPr>
        <p:spPr>
          <a:xfrm rot="6933894" flipV="1">
            <a:off x="568273" y="351054"/>
            <a:ext cx="236220" cy="572949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3C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6" tIns="41468" rIns="82936" bIns="414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Comic Sans MS" pitchFamily="66" charset="0"/>
            </a:endParaRPr>
          </a:p>
        </p:txBody>
      </p:sp>
      <p:sp>
        <p:nvSpPr>
          <p:cNvPr id="169" name="Round Same Side Corner Rectangle 6">
            <a:extLst>
              <a:ext uri="{FF2B5EF4-FFF2-40B4-BE49-F238E27FC236}">
                <a16:creationId xmlns:a16="http://schemas.microsoft.com/office/drawing/2014/main" xmlns="" id="{D30CF070-D13B-4667-85E7-E2A2C2B3E18E}"/>
              </a:ext>
            </a:extLst>
          </p:cNvPr>
          <p:cNvSpPr/>
          <p:nvPr/>
        </p:nvSpPr>
        <p:spPr>
          <a:xfrm rot="6933894" flipV="1">
            <a:off x="570209" y="966116"/>
            <a:ext cx="236220" cy="572949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3C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6" tIns="41468" rIns="82936" bIns="414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Comic Sans MS" pitchFamily="66" charset="0"/>
            </a:endParaRPr>
          </a:p>
        </p:txBody>
      </p:sp>
      <p:sp>
        <p:nvSpPr>
          <p:cNvPr id="170" name="Round Same Side Corner Rectangle 6">
            <a:extLst>
              <a:ext uri="{FF2B5EF4-FFF2-40B4-BE49-F238E27FC236}">
                <a16:creationId xmlns:a16="http://schemas.microsoft.com/office/drawing/2014/main" xmlns="" id="{FD3BE145-A703-4907-B66B-3BABD2D6CD8A}"/>
              </a:ext>
            </a:extLst>
          </p:cNvPr>
          <p:cNvSpPr/>
          <p:nvPr/>
        </p:nvSpPr>
        <p:spPr>
          <a:xfrm rot="6933894" flipV="1">
            <a:off x="568275" y="1626462"/>
            <a:ext cx="236220" cy="572949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3C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6" tIns="41468" rIns="82936" bIns="414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Comic Sans MS" pitchFamily="66" charset="0"/>
            </a:endParaRPr>
          </a:p>
        </p:txBody>
      </p:sp>
      <p:sp>
        <p:nvSpPr>
          <p:cNvPr id="171" name="Round Same Side Corner Rectangle 6">
            <a:extLst>
              <a:ext uri="{FF2B5EF4-FFF2-40B4-BE49-F238E27FC236}">
                <a16:creationId xmlns:a16="http://schemas.microsoft.com/office/drawing/2014/main" xmlns="" id="{7A718CF4-E750-4576-83F0-A166157C8812}"/>
              </a:ext>
            </a:extLst>
          </p:cNvPr>
          <p:cNvSpPr/>
          <p:nvPr/>
        </p:nvSpPr>
        <p:spPr>
          <a:xfrm rot="6933894" flipV="1">
            <a:off x="568272" y="2250707"/>
            <a:ext cx="236220" cy="572949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3C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6" tIns="41468" rIns="82936" bIns="414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Comic Sans MS" pitchFamily="66" charset="0"/>
            </a:endParaRPr>
          </a:p>
        </p:txBody>
      </p:sp>
      <p:sp>
        <p:nvSpPr>
          <p:cNvPr id="172" name="Round Same Side Corner Rectangle 6">
            <a:extLst>
              <a:ext uri="{FF2B5EF4-FFF2-40B4-BE49-F238E27FC236}">
                <a16:creationId xmlns:a16="http://schemas.microsoft.com/office/drawing/2014/main" xmlns="" id="{E9489123-3BB5-41A4-BAB6-CF059235ABB7}"/>
              </a:ext>
            </a:extLst>
          </p:cNvPr>
          <p:cNvSpPr/>
          <p:nvPr/>
        </p:nvSpPr>
        <p:spPr>
          <a:xfrm rot="6933894" flipV="1">
            <a:off x="568272" y="2860073"/>
            <a:ext cx="236220" cy="572949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3C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6" tIns="41468" rIns="82936" bIns="414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5143500"/>
          </a:xfrm>
        </p:spPr>
      </p:pic>
      <p:sp>
        <p:nvSpPr>
          <p:cNvPr id="6" name="Rectangle 5"/>
          <p:cNvSpPr/>
          <p:nvPr/>
        </p:nvSpPr>
        <p:spPr>
          <a:xfrm>
            <a:off x="2286000" y="714363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2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Не морате бити најбољи, довољно је да будете најбољи што можете</a:t>
            </a:r>
            <a:r>
              <a:rPr lang="sr-Cyrl-CS" sz="20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algn="r"/>
            <a:r>
              <a:rPr lang="sr-Cyrl-RS" sz="2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Д. Радовић</a:t>
            </a:r>
            <a:endParaRPr lang="en-US" sz="2000" b="1" i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D35AE2F-5E3A-49D9-8DE1-8A333BA40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xmlns="" id="{DD976D52-2268-419C-A6BC-8576C60B3C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"/>
          <a:stretch/>
        </p:blipFill>
        <p:spPr>
          <a:xfrm>
            <a:off x="0" y="7"/>
            <a:ext cx="9141698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F3B88-C36B-4243-B947-34E502978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297430"/>
          </a:xfrm>
        </p:spPr>
        <p:txBody>
          <a:bodyPr>
            <a:normAutofit/>
          </a:bodyPr>
          <a:lstStyle/>
          <a:p>
            <a:r>
              <a:rPr lang="sr-Cyrl-RS" sz="3600" b="1" i="1" dirty="0" smtClean="0"/>
              <a:t>ПИТАЊА И КОМЕНТАРИ</a:t>
            </a:r>
            <a:endParaRPr lang="en-US" sz="36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B0BC32-259C-4929-8CF2-3CC0F95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49574"/>
            <a:ext cx="6858000" cy="91897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8072727-1E1A-4B8C-8839-AAB69FA2EC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80655" y="3276467"/>
            <a:ext cx="3182692" cy="13716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79EB4626-023C-436D-9F57-9EB460809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628650" y="540715"/>
            <a:ext cx="7886700" cy="4062071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80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148381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28675" y="1719071"/>
            <a:ext cx="4300538" cy="1664768"/>
          </a:xfrm>
        </p:spPr>
        <p:txBody>
          <a:bodyPr anchor="ctr"/>
          <a:lstStyle/>
          <a:p>
            <a:r>
              <a:rPr lang="sr-Cyrl-RS" i="1" dirty="0" smtClean="0">
                <a:solidFill>
                  <a:schemeClr val="accent2">
                    <a:lumMod val="50000"/>
                  </a:schemeClr>
                </a:solidFill>
              </a:rPr>
              <a:t>ХВАЛИ НА ПАЖЊИ!</a:t>
            </a:r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1DA31199-DE4F-4731-BC66-9C9F456E5DE2}"/>
              </a:ext>
            </a:extLst>
          </p:cNvPr>
          <p:cNvSpPr txBox="1">
            <a:spLocks/>
          </p:cNvSpPr>
          <p:nvPr/>
        </p:nvSpPr>
        <p:spPr>
          <a:xfrm>
            <a:off x="484099" y="1341184"/>
            <a:ext cx="4515905" cy="242054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d_5b1b0dd4ebe88.png"/>
          <p:cNvPicPr>
            <a:picLocks noChangeAspect="1"/>
          </p:cNvPicPr>
          <p:nvPr/>
        </p:nvPicPr>
        <p:blipFill>
          <a:blip r:embed="rId2" cstate="print"/>
          <a:srcRect l="13889" t="6944" r="11111" b="58333"/>
          <a:stretch>
            <a:fillRect/>
          </a:stretch>
        </p:blipFill>
        <p:spPr>
          <a:xfrm>
            <a:off x="214282" y="714362"/>
            <a:ext cx="3857652" cy="1785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1000114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ДАРОВИТИ УЧЕНИЦИ 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</p:txBody>
      </p:sp>
      <p:pic>
        <p:nvPicPr>
          <p:cNvPr id="10" name="Picture 9" descr="md_5b1b0dd4ebe88.png"/>
          <p:cNvPicPr>
            <a:picLocks noChangeAspect="1"/>
          </p:cNvPicPr>
          <p:nvPr/>
        </p:nvPicPr>
        <p:blipFill>
          <a:blip r:embed="rId2" cstate="print"/>
          <a:srcRect l="15278" t="52778" r="11111" b="13889"/>
          <a:stretch>
            <a:fillRect/>
          </a:stretch>
        </p:blipFill>
        <p:spPr>
          <a:xfrm>
            <a:off x="357158" y="3214692"/>
            <a:ext cx="3786214" cy="1714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596" y="3357568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ДИФЕРЕНЦИРАНА  </a:t>
            </a:r>
          </a:p>
          <a:p>
            <a:pPr algn="ctr"/>
            <a:r>
              <a:rPr lang="sr-Cyrl-RS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НАСТАВА</a:t>
            </a:r>
            <a:endParaRPr lang="sr-Latn-RS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</p:txBody>
      </p:sp>
      <p:pic>
        <p:nvPicPr>
          <p:cNvPr id="14" name="Picture 13" descr="First Day of School Teacher Tips.png"/>
          <p:cNvPicPr>
            <a:picLocks noChangeAspect="1"/>
          </p:cNvPicPr>
          <p:nvPr/>
        </p:nvPicPr>
        <p:blipFill>
          <a:blip r:embed="rId3" cstate="print"/>
          <a:srcRect l="12500" r="12500"/>
          <a:stretch>
            <a:fillRect/>
          </a:stretch>
        </p:blipFill>
        <p:spPr>
          <a:xfrm>
            <a:off x="928662" y="1643056"/>
            <a:ext cx="2500330" cy="174556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857620" y="1000114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929058" y="3500444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43438" y="857238"/>
            <a:ext cx="4500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100" dirty="0">
              <a:latin typeface="Calibri" pitchFamily="34" charset="0"/>
              <a:cs typeface="Calibri" pitchFamily="34" charset="0"/>
            </a:endParaRPr>
          </a:p>
          <a:p>
            <a:endParaRPr lang="sr-Cyrl-RS" sz="2100" dirty="0">
              <a:latin typeface="Calibri" pitchFamily="34" charset="0"/>
              <a:cs typeface="Calibri" pitchFamily="34" charset="0"/>
            </a:endParaRPr>
          </a:p>
          <a:p>
            <a:endParaRPr lang="sr-Cyrl-RS" sz="2100" dirty="0">
              <a:latin typeface="Calibri" pitchFamily="34" charset="0"/>
              <a:cs typeface="Calibri" pitchFamily="34" charset="0"/>
            </a:endParaRPr>
          </a:p>
          <a:p>
            <a:endParaRPr lang="en-US" sz="21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 descr="povecaj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628801"/>
            <a:ext cx="3357586" cy="16573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4" t="5998" r="1276" b="5877"/>
          <a:stretch/>
        </p:blipFill>
        <p:spPr>
          <a:xfrm>
            <a:off x="4929190" y="0"/>
            <a:ext cx="4355976" cy="51435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57818" y="1142990"/>
            <a:ext cx="350046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ЦИЉЕВИ ВЕБИНАРА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:</a:t>
            </a:r>
            <a:endParaRPr lang="sr-Cyrl-RS" b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 algn="ctr"/>
            <a:r>
              <a:rPr lang="sr-Cyrl-RS" sz="17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Да компетентним схватањем </a:t>
            </a:r>
          </a:p>
          <a:p>
            <a:pPr algn="ctr"/>
            <a:r>
              <a:rPr lang="sr-Cyrl-RS" sz="17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ова два важна дидактичка </a:t>
            </a:r>
          </a:p>
          <a:p>
            <a:pPr algn="ctr"/>
            <a:r>
              <a:rPr lang="sr-Cyrl-RS" sz="17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п</a:t>
            </a:r>
            <a:r>
              <a:rPr lang="sr-Cyrl-RS" sz="17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итања </a:t>
            </a:r>
            <a:r>
              <a:rPr lang="sr-Cyrl-RS" sz="17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и  сагледавањем                   реалних  потенцијала и </a:t>
            </a:r>
          </a:p>
          <a:p>
            <a:pPr algn="ctr"/>
            <a:r>
              <a:rPr lang="sr-Cyrl-RS" sz="17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изазова које </a:t>
            </a:r>
          </a:p>
          <a:p>
            <a:pPr algn="ctr"/>
            <a:r>
              <a:rPr lang="sr-Cyrl-RS" sz="17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носи непосрадна </a:t>
            </a:r>
            <a:r>
              <a:rPr lang="sr-Cyrl-RS" sz="17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пракса</a:t>
            </a:r>
            <a:r>
              <a:rPr lang="sr-Cyrl-RS" sz="17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,</a:t>
            </a:r>
          </a:p>
          <a:p>
            <a:pPr algn="ctr"/>
            <a:r>
              <a:rPr lang="sr-Cyrl-RS" sz="17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  <a:r>
              <a:rPr lang="sr-Cyrl-RS" sz="17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дођемо до </a:t>
            </a:r>
            <a:r>
              <a:rPr lang="sr-Cyrl-RS" sz="17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одговора </a:t>
            </a:r>
            <a:r>
              <a:rPr lang="sr-Cyrl-RS" sz="17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на питање где </a:t>
            </a:r>
            <a:r>
              <a:rPr lang="sr-Cyrl-RS" sz="17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смо  </a:t>
            </a:r>
            <a:r>
              <a:rPr lang="sr-Cyrl-RS" sz="17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сада и шта</a:t>
            </a:r>
          </a:p>
          <a:p>
            <a:pPr algn="ctr"/>
            <a:r>
              <a:rPr lang="sr-Cyrl-RS" sz="17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 можемо унапредити!!! </a:t>
            </a:r>
            <a:r>
              <a:rPr lang="sr-Cyrl-RS" sz="17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sr-Cyrl-RS" sz="17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991" y="339502"/>
            <a:ext cx="9144000" cy="576064"/>
          </a:xfrm>
        </p:spPr>
        <p:txBody>
          <a:bodyPr/>
          <a:lstStyle/>
          <a:p>
            <a:r>
              <a:rPr lang="sr-Cyrl-RS" altLang="ko-KR" sz="3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Одређење даровитости</a:t>
            </a:r>
            <a:endParaRPr lang="ko-KR" altLang="en-US" sz="3200" dirty="0">
              <a:solidFill>
                <a:schemeClr val="accent3">
                  <a:lumMod val="50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987824" y="1347614"/>
            <a:ext cx="3168352" cy="3384375"/>
            <a:chOff x="3327653" y="1737265"/>
            <a:chExt cx="2453005" cy="2678637"/>
          </a:xfrm>
        </p:grpSpPr>
        <p:sp>
          <p:nvSpPr>
            <p:cNvPr id="5" name="Oval 4"/>
            <p:cNvSpPr/>
            <p:nvPr/>
          </p:nvSpPr>
          <p:spPr>
            <a:xfrm>
              <a:off x="4116360" y="1737265"/>
              <a:ext cx="881423" cy="8814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899235" y="2175674"/>
              <a:ext cx="881423" cy="8814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899235" y="3090153"/>
              <a:ext cx="881423" cy="8814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116360" y="3534479"/>
              <a:ext cx="881423" cy="8814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27653" y="3090153"/>
              <a:ext cx="881423" cy="8814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327653" y="2175674"/>
              <a:ext cx="881423" cy="8814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64881" y="2482517"/>
              <a:ext cx="1188132" cy="118813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86580" y="1000114"/>
            <a:ext cx="298528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</a:t>
            </a:r>
            <a:r>
              <a:rPr lang="sr-Latn-C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оседовање изванредних вештина и</a:t>
            </a:r>
            <a:endParaRPr lang="sr-Cyrl-RS" sz="12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Latn-C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способности као што су креативност,</a:t>
            </a:r>
            <a:endParaRPr lang="sr-Cyrl-RS" sz="12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Latn-C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интелектуалне способности и/или </a:t>
            </a:r>
            <a:endParaRPr lang="sr-Cyrl-RS" sz="12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Latn-C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одговорност у вези са задацима</a:t>
            </a:r>
            <a:endParaRPr lang="sr-Cyrl-RS" sz="12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Latn-C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(Birgili &amp; Calik, 2013</a:t>
            </a:r>
            <a:endParaRPr lang="sr-Latn-RS" altLang="ko-KR" sz="12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3636" y="2214560"/>
            <a:ext cx="235745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Високо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развијена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способност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било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општа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било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нека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специфична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      </a:t>
            </a:r>
          </a:p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нпр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математичка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музичка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</a:t>
            </a:r>
            <a:r>
              <a:rPr lang="sr-Cyrl-R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лингвистичка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)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која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         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омогућава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натпросечна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  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постигнућа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у</a:t>
            </a:r>
            <a:r>
              <a:rPr lang="sr-Cyrl-R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одређеном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</a:t>
            </a:r>
            <a:r>
              <a:rPr lang="sr-Cyrl-R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 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конкретном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подручју</a:t>
            </a:r>
            <a:r>
              <a:rPr lang="sr-Cyrl-R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ko-KR" altLang="en-US" sz="12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86380" y="928677"/>
            <a:ext cx="320307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Latn-C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Вукосав и Синдик (20</a:t>
            </a:r>
            <a:r>
              <a:rPr lang="sr-Cyrl-R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10</a:t>
            </a:r>
            <a:r>
              <a:rPr lang="sr-Latn-C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) </a:t>
            </a:r>
            <a:r>
              <a:rPr lang="sr-Cyrl-R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</a:t>
            </a:r>
            <a:r>
              <a:rPr lang="sr-Latn-C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клоп особина</a:t>
            </a:r>
            <a:r>
              <a:rPr lang="sr-Cyrl-R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</a:t>
            </a:r>
            <a:r>
              <a:rPr lang="sr-Latn-C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које појединцу омогућују да доследно </a:t>
            </a:r>
            <a:r>
              <a:rPr lang="sr-Cyrl-R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</a:t>
            </a:r>
            <a:r>
              <a:rPr lang="sr-Latn-C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постиже изразито надпросечне резултате у једној или више активности којима </a:t>
            </a:r>
            <a:r>
              <a:rPr lang="sr-Cyrl-R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</a:t>
            </a:r>
            <a:r>
              <a:rPr lang="sr-Latn-C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се бав</a:t>
            </a:r>
            <a:r>
              <a:rPr lang="sr-Cyrl-R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</a:t>
            </a:r>
            <a:r>
              <a:rPr lang="sr-Cyrl-RS" altLang="ko-KR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  <a:endParaRPr lang="ko-KR" altLang="en-US" sz="12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 rot="5400000">
            <a:off x="32" y="2428842"/>
            <a:ext cx="57600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Oval 37"/>
          <p:cNvSpPr/>
          <p:nvPr/>
        </p:nvSpPr>
        <p:spPr>
          <a:xfrm rot="5400000">
            <a:off x="71438" y="1071520"/>
            <a:ext cx="57600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42"/>
          <p:cNvSpPr/>
          <p:nvPr/>
        </p:nvSpPr>
        <p:spPr>
          <a:xfrm rot="5400000">
            <a:off x="8429684" y="857206"/>
            <a:ext cx="57600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Oval 44"/>
          <p:cNvSpPr/>
          <p:nvPr/>
        </p:nvSpPr>
        <p:spPr>
          <a:xfrm rot="5400000">
            <a:off x="8388456" y="2716809"/>
            <a:ext cx="57600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6523" y="1828329"/>
            <a:ext cx="1219765" cy="121976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2159" y="1795075"/>
            <a:ext cx="1286272" cy="128627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7328" y="3020112"/>
            <a:ext cx="1258153" cy="125815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7712" y="3046079"/>
            <a:ext cx="1234021" cy="123402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1041" y="3605104"/>
            <a:ext cx="1316013" cy="131601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631" y="1222842"/>
            <a:ext cx="1238423" cy="123842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0189" y="2282147"/>
            <a:ext cx="1515308" cy="1515308"/>
          </a:xfrm>
          <a:prstGeom prst="rect">
            <a:avLst/>
          </a:prstGeom>
        </p:spPr>
      </p:pic>
      <p:sp>
        <p:nvSpPr>
          <p:cNvPr id="40" name="Smiley Face 14">
            <a:extLst>
              <a:ext uri="{FF2B5EF4-FFF2-40B4-BE49-F238E27FC236}">
                <a16:creationId xmlns:a16="http://schemas.microsoft.com/office/drawing/2014/main" xmlns="" id="{984AAF37-2212-489A-A15E-8EC70418AB94}"/>
              </a:ext>
            </a:extLst>
          </p:cNvPr>
          <p:cNvSpPr/>
          <p:nvPr/>
        </p:nvSpPr>
        <p:spPr>
          <a:xfrm>
            <a:off x="142844" y="25003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1" name="Smiley Face 14">
            <a:extLst>
              <a:ext uri="{FF2B5EF4-FFF2-40B4-BE49-F238E27FC236}">
                <a16:creationId xmlns:a16="http://schemas.microsoft.com/office/drawing/2014/main" xmlns="" id="{984AAF37-2212-489A-A15E-8EC70418AB94}"/>
              </a:ext>
            </a:extLst>
          </p:cNvPr>
          <p:cNvSpPr/>
          <p:nvPr/>
        </p:nvSpPr>
        <p:spPr>
          <a:xfrm>
            <a:off x="8501090" y="2786064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2" name="Smiley Face 14">
            <a:extLst>
              <a:ext uri="{FF2B5EF4-FFF2-40B4-BE49-F238E27FC236}">
                <a16:creationId xmlns:a16="http://schemas.microsoft.com/office/drawing/2014/main" xmlns="" id="{984AAF37-2212-489A-A15E-8EC70418AB94}"/>
              </a:ext>
            </a:extLst>
          </p:cNvPr>
          <p:cNvSpPr/>
          <p:nvPr/>
        </p:nvSpPr>
        <p:spPr>
          <a:xfrm>
            <a:off x="8501090" y="928676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6" name="Smiley Face 14">
            <a:extLst>
              <a:ext uri="{FF2B5EF4-FFF2-40B4-BE49-F238E27FC236}">
                <a16:creationId xmlns:a16="http://schemas.microsoft.com/office/drawing/2014/main" xmlns="" id="{984AAF37-2212-489A-A15E-8EC70418AB94}"/>
              </a:ext>
            </a:extLst>
          </p:cNvPr>
          <p:cNvSpPr/>
          <p:nvPr/>
        </p:nvSpPr>
        <p:spPr>
          <a:xfrm>
            <a:off x="142844" y="1142990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44" y="2714626"/>
            <a:ext cx="271464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Даровитост</a:t>
            </a:r>
            <a:r>
              <a:rPr kumimoji="0" lang="sr-Cyrl-RS" sz="12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sr-Latn-CS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обухвата интелектуалне, академске, креативне, социјалне, уметничке и психомоторне способности, </a:t>
            </a: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</a:t>
            </a:r>
            <a:r>
              <a:rPr kumimoji="0" lang="sr-Latn-CS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 испољава се у областима људске делатности (наука, уметност, спорт и др). Нема правила о броју области у којима једна особа може бити изузетна, и о времену када ће се даровито понашање појавити (Недељковић, 2000).</a:t>
            </a:r>
            <a:endParaRPr kumimoji="0" lang="sr-Latn-CS" sz="1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98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"/>
          <p:cNvSpPr txBox="1">
            <a:spLocks noGrp="1"/>
          </p:cNvSpPr>
          <p:nvPr>
            <p:ph type="ctrTitle" idx="3"/>
          </p:nvPr>
        </p:nvSpPr>
        <p:spPr>
          <a:xfrm>
            <a:off x="-6" y="0"/>
            <a:ext cx="9155284" cy="714361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r>
              <a:rPr lang="sr-Cyrl-RS" sz="1800" b="1" dirty="0" smtClean="0">
                <a:solidFill>
                  <a:srgbClr val="F6910A"/>
                </a:solidFill>
                <a:latin typeface="Cambria" pitchFamily="18" charset="0"/>
                <a:ea typeface="Cambria" pitchFamily="18" charset="0"/>
              </a:rPr>
              <a:t>ОПШТА ОДРЕЂЕЊА ДАРОВИТОСТИ</a:t>
            </a:r>
            <a:endParaRPr sz="1800" b="1" dirty="0">
              <a:solidFill>
                <a:srgbClr val="F6910A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66" name="Google Shape;366;p22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fld id="{00000000-1234-1234-1234-123412341234}" type="slidenum">
              <a:rPr lang="es"/>
              <a:pPr/>
              <a:t>4</a:t>
            </a:fld>
            <a:endParaRPr/>
          </a:p>
        </p:txBody>
      </p:sp>
      <p:sp>
        <p:nvSpPr>
          <p:cNvPr id="367" name="Google Shape;367;p22"/>
          <p:cNvSpPr txBox="1">
            <a:spLocks noGrp="1"/>
          </p:cNvSpPr>
          <p:nvPr>
            <p:ph type="title" idx="2"/>
          </p:nvPr>
        </p:nvSpPr>
        <p:spPr>
          <a:xfrm>
            <a:off x="769574" y="714362"/>
            <a:ext cx="755392" cy="714379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r>
              <a:rPr lang="es" dirty="0"/>
              <a:t>01</a:t>
            </a:r>
            <a:endParaRPr dirty="0"/>
          </a:p>
        </p:txBody>
      </p:sp>
      <p:sp>
        <p:nvSpPr>
          <p:cNvPr id="370" name="Google Shape;370;p22"/>
          <p:cNvSpPr txBox="1">
            <a:spLocks noGrp="1"/>
          </p:cNvSpPr>
          <p:nvPr>
            <p:ph type="title" idx="6"/>
          </p:nvPr>
        </p:nvSpPr>
        <p:spPr>
          <a:xfrm>
            <a:off x="773064" y="1714494"/>
            <a:ext cx="751901" cy="71438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r>
              <a:rPr lang="es" dirty="0"/>
              <a:t>02</a:t>
            </a:r>
            <a:endParaRPr dirty="0"/>
          </a:p>
        </p:txBody>
      </p:sp>
      <p:sp>
        <p:nvSpPr>
          <p:cNvPr id="371" name="Google Shape;371;p22"/>
          <p:cNvSpPr txBox="1">
            <a:spLocks noGrp="1"/>
          </p:cNvSpPr>
          <p:nvPr>
            <p:ph type="ctrTitle" idx="7"/>
          </p:nvPr>
        </p:nvSpPr>
        <p:spPr>
          <a:xfrm>
            <a:off x="5794275" y="2049228"/>
            <a:ext cx="3096337" cy="1240989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/>
          <a:p>
            <a:r>
              <a:rPr lang="sr-Latn-CS" dirty="0"/>
              <a:t/>
            </a:r>
            <a:br>
              <a:rPr lang="sr-Latn-CS" dirty="0"/>
            </a:br>
            <a:endParaRPr b="1" dirty="0">
              <a:latin typeface="Comic Sans MS" pitchFamily="66" charset="0"/>
            </a:endParaRPr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 idx="9"/>
          </p:nvPr>
        </p:nvSpPr>
        <p:spPr>
          <a:xfrm>
            <a:off x="785786" y="2928940"/>
            <a:ext cx="714380" cy="500066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r>
              <a:rPr lang="es" dirty="0"/>
              <a:t>0</a:t>
            </a:r>
            <a:r>
              <a:rPr lang="sr-Cyrl-RS" dirty="0"/>
              <a:t>3</a:t>
            </a:r>
            <a:endParaRPr dirty="0"/>
          </a:p>
        </p:txBody>
      </p:sp>
      <p:sp>
        <p:nvSpPr>
          <p:cNvPr id="19" name="Google Shape;364;p22"/>
          <p:cNvSpPr txBox="1">
            <a:spLocks/>
          </p:cNvSpPr>
          <p:nvPr/>
        </p:nvSpPr>
        <p:spPr>
          <a:xfrm>
            <a:off x="1542520" y="429492"/>
            <a:ext cx="7101446" cy="999249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/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434343"/>
              </a:solidFill>
              <a:latin typeface="Comic Sans MS" pitchFamily="66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434343"/>
              </a:solidFill>
              <a:latin typeface="Comic Sans MS" pitchFamily="66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434343"/>
              </a:solidFill>
              <a:latin typeface="Comic Sans MS" pitchFamily="66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CS" sz="15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Cyrl-RS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</a:t>
            </a:r>
            <a:r>
              <a:rPr lang="sr-Latn-CS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аровитост не представља резултат једне карактеристике, већ је то </a:t>
            </a:r>
            <a:r>
              <a:rPr lang="sr-Cyrl-RS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</a:t>
            </a:r>
            <a:r>
              <a:rPr lang="sr-Latn-CS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комбинација особина, способности и саме личности;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" name="Google Shape;368;p22"/>
          <p:cNvSpPr txBox="1">
            <a:spLocks/>
          </p:cNvSpPr>
          <p:nvPr/>
        </p:nvSpPr>
        <p:spPr>
          <a:xfrm>
            <a:off x="1546508" y="1571618"/>
            <a:ext cx="7026020" cy="1285884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/>
          <a:p>
            <a:pPr algn="ctr"/>
            <a:r>
              <a:rPr lang="sr-Cyrl-RS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</a:t>
            </a:r>
            <a:r>
              <a:rPr lang="sr-Latn-CS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аровитост се може јавити у различитим областима способности, </a:t>
            </a:r>
            <a:r>
              <a:rPr lang="sr-Cyrl-RS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</a:t>
            </a:r>
            <a:r>
              <a:rPr lang="sr-Latn-CS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или као изразито једна способност, или као комбинација способности које долазе до изражаја у некој области људског знања и </a:t>
            </a:r>
            <a:r>
              <a:rPr lang="sr-Cyrl-RS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                 </a:t>
            </a:r>
            <a:r>
              <a:rPr lang="sr-Latn-CS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активности;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3" name="Google Shape;371;p22"/>
          <p:cNvSpPr txBox="1">
            <a:spLocks/>
          </p:cNvSpPr>
          <p:nvPr/>
        </p:nvSpPr>
        <p:spPr>
          <a:xfrm>
            <a:off x="1542519" y="2857502"/>
            <a:ext cx="6958571" cy="1214446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/>
          <a:p>
            <a:pPr defTabSz="685716">
              <a:lnSpc>
                <a:spcPct val="90000"/>
              </a:lnSpc>
              <a:buClr>
                <a:srgbClr val="FF7C3E"/>
              </a:buClr>
              <a:buSzPts val="1400"/>
              <a:defRPr/>
            </a:pPr>
            <a:endParaRPr lang="sr-Cyrl-RS" sz="1500" dirty="0"/>
          </a:p>
          <a:p>
            <a:pPr algn="ctr"/>
            <a:r>
              <a:rPr lang="sr-Cyrl-RS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</a:t>
            </a:r>
            <a:r>
              <a:rPr lang="sr-Latn-CS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аровитост се може испољити у облику продуктивно-креативне </a:t>
            </a:r>
            <a:r>
              <a:rPr lang="sr-Cyrl-RS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</a:t>
            </a:r>
            <a:r>
              <a:rPr lang="sr-Latn-CS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активности и резултата или као потенцијална, латентна, која ће се </a:t>
            </a:r>
            <a:r>
              <a:rPr lang="sr-Cyrl-RS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</a:t>
            </a:r>
            <a:r>
              <a:rPr lang="sr-Latn-CS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уз подршку околине, подстицањем и неговањем развити у </a:t>
            </a:r>
            <a:r>
              <a:rPr lang="sr-Cyrl-RS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                 </a:t>
            </a:r>
            <a:r>
              <a:rPr lang="sr-Latn-CS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продуктивну даровитост тј. стваралаштво.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" name="Google Shape;1651;p36"/>
          <p:cNvGrpSpPr/>
          <p:nvPr/>
        </p:nvGrpSpPr>
        <p:grpSpPr>
          <a:xfrm flipH="1">
            <a:off x="-39081" y="3514888"/>
            <a:ext cx="1671793" cy="1617329"/>
            <a:chOff x="4291891" y="1277838"/>
            <a:chExt cx="4150302" cy="3506312"/>
          </a:xfrm>
        </p:grpSpPr>
        <p:sp>
          <p:nvSpPr>
            <p:cNvPr id="37" name="Google Shape;1652;p36"/>
            <p:cNvSpPr/>
            <p:nvPr/>
          </p:nvSpPr>
          <p:spPr>
            <a:xfrm>
              <a:off x="6038032" y="24132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38" name="Google Shape;1653;p36"/>
            <p:cNvSpPr/>
            <p:nvPr/>
          </p:nvSpPr>
          <p:spPr>
            <a:xfrm>
              <a:off x="6038032" y="2878918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39" name="Google Shape;1654;p36"/>
            <p:cNvSpPr/>
            <p:nvPr/>
          </p:nvSpPr>
          <p:spPr>
            <a:xfrm>
              <a:off x="6038032" y="34198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" name="Google Shape;1655;p36"/>
            <p:cNvSpPr/>
            <p:nvPr/>
          </p:nvSpPr>
          <p:spPr>
            <a:xfrm>
              <a:off x="6038032" y="39231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" name="Google Shape;1656;p36"/>
            <p:cNvSpPr/>
            <p:nvPr/>
          </p:nvSpPr>
          <p:spPr>
            <a:xfrm flipH="1">
              <a:off x="4291891" y="4608612"/>
              <a:ext cx="4131359" cy="175538"/>
            </a:xfrm>
            <a:custGeom>
              <a:avLst/>
              <a:gdLst/>
              <a:ahLst/>
              <a:cxnLst/>
              <a:rect l="l" t="t" r="r" b="b"/>
              <a:pathLst>
                <a:path w="70321" h="2988" extrusionOk="0">
                  <a:moveTo>
                    <a:pt x="32372" y="1"/>
                  </a:moveTo>
                  <a:cubicBezTo>
                    <a:pt x="14259" y="62"/>
                    <a:pt x="1" y="704"/>
                    <a:pt x="1" y="1493"/>
                  </a:cubicBezTo>
                  <a:cubicBezTo>
                    <a:pt x="1" y="2318"/>
                    <a:pt x="15745" y="2988"/>
                    <a:pt x="35161" y="2988"/>
                  </a:cubicBezTo>
                  <a:cubicBezTo>
                    <a:pt x="54581" y="2988"/>
                    <a:pt x="70321" y="2318"/>
                    <a:pt x="70321" y="1493"/>
                  </a:cubicBezTo>
                  <a:cubicBezTo>
                    <a:pt x="70321" y="1189"/>
                    <a:pt x="68184" y="905"/>
                    <a:pt x="64511" y="667"/>
                  </a:cubicBezTo>
                  <a:cubicBezTo>
                    <a:pt x="63702" y="1271"/>
                    <a:pt x="62706" y="1625"/>
                    <a:pt x="61627" y="1625"/>
                  </a:cubicBezTo>
                  <a:lnTo>
                    <a:pt x="35980" y="1625"/>
                  </a:lnTo>
                  <a:cubicBezTo>
                    <a:pt x="34550" y="1625"/>
                    <a:pt x="33260" y="998"/>
                    <a:pt x="32372" y="1"/>
                  </a:cubicBezTo>
                  <a:close/>
                </a:path>
              </a:pathLst>
            </a:custGeom>
            <a:solidFill>
              <a:srgbClr val="A2D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grpSp>
          <p:nvGrpSpPr>
            <p:cNvPr id="3" name="Google Shape;1657;p36"/>
            <p:cNvGrpSpPr/>
            <p:nvPr/>
          </p:nvGrpSpPr>
          <p:grpSpPr>
            <a:xfrm>
              <a:off x="4567724" y="1277838"/>
              <a:ext cx="2130085" cy="3433068"/>
              <a:chOff x="4633351" y="1345102"/>
              <a:chExt cx="2130085" cy="3433068"/>
            </a:xfrm>
          </p:grpSpPr>
          <p:sp>
            <p:nvSpPr>
              <p:cNvPr id="128" name="Google Shape;1658;p36"/>
              <p:cNvSpPr/>
              <p:nvPr/>
            </p:nvSpPr>
            <p:spPr>
              <a:xfrm>
                <a:off x="4633351" y="1608896"/>
                <a:ext cx="2130085" cy="3169274"/>
              </a:xfrm>
              <a:custGeom>
                <a:avLst/>
                <a:gdLst/>
                <a:ahLst/>
                <a:cxnLst/>
                <a:rect l="l" t="t" r="r" b="b"/>
                <a:pathLst>
                  <a:path w="53513" h="79620" extrusionOk="0">
                    <a:moveTo>
                      <a:pt x="2909" y="0"/>
                    </a:moveTo>
                    <a:cubicBezTo>
                      <a:pt x="1308" y="0"/>
                      <a:pt x="1" y="1308"/>
                      <a:pt x="1" y="2905"/>
                    </a:cubicBezTo>
                    <a:lnTo>
                      <a:pt x="1" y="76714"/>
                    </a:lnTo>
                    <a:cubicBezTo>
                      <a:pt x="1" y="78312"/>
                      <a:pt x="1308" y="79619"/>
                      <a:pt x="2909" y="79619"/>
                    </a:cubicBezTo>
                    <a:lnTo>
                      <a:pt x="50604" y="79619"/>
                    </a:lnTo>
                    <a:cubicBezTo>
                      <a:pt x="52202" y="79619"/>
                      <a:pt x="53513" y="78312"/>
                      <a:pt x="53513" y="76714"/>
                    </a:cubicBezTo>
                    <a:lnTo>
                      <a:pt x="53513" y="2905"/>
                    </a:lnTo>
                    <a:cubicBezTo>
                      <a:pt x="53513" y="1308"/>
                      <a:pt x="52202" y="0"/>
                      <a:pt x="5060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29" name="Google Shape;1659;p36"/>
              <p:cNvSpPr/>
              <p:nvPr/>
            </p:nvSpPr>
            <p:spPr>
              <a:xfrm>
                <a:off x="4740707" y="1768557"/>
                <a:ext cx="1915257" cy="2900113"/>
              </a:xfrm>
              <a:custGeom>
                <a:avLst/>
                <a:gdLst/>
                <a:ahLst/>
                <a:cxnLst/>
                <a:rect l="l" t="t" r="r" b="b"/>
                <a:pathLst>
                  <a:path w="48116" h="72858" extrusionOk="0">
                    <a:moveTo>
                      <a:pt x="2708" y="0"/>
                    </a:moveTo>
                    <a:cubicBezTo>
                      <a:pt x="1219" y="0"/>
                      <a:pt x="1" y="1219"/>
                      <a:pt x="1" y="2707"/>
                    </a:cubicBezTo>
                    <a:lnTo>
                      <a:pt x="1" y="70153"/>
                    </a:lnTo>
                    <a:cubicBezTo>
                      <a:pt x="1" y="71641"/>
                      <a:pt x="1219" y="72857"/>
                      <a:pt x="2708" y="72857"/>
                    </a:cubicBezTo>
                    <a:lnTo>
                      <a:pt x="45412" y="72857"/>
                    </a:lnTo>
                    <a:cubicBezTo>
                      <a:pt x="46900" y="72857"/>
                      <a:pt x="48115" y="71641"/>
                      <a:pt x="48115" y="70153"/>
                    </a:cubicBezTo>
                    <a:lnTo>
                      <a:pt x="48115" y="2707"/>
                    </a:lnTo>
                    <a:cubicBezTo>
                      <a:pt x="48115" y="1219"/>
                      <a:pt x="46900" y="0"/>
                      <a:pt x="45412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0" name="Google Shape;1660;p36"/>
              <p:cNvSpPr/>
              <p:nvPr/>
            </p:nvSpPr>
            <p:spPr>
              <a:xfrm>
                <a:off x="4799421" y="1783484"/>
                <a:ext cx="1797833" cy="2820065"/>
              </a:xfrm>
              <a:custGeom>
                <a:avLst/>
                <a:gdLst/>
                <a:ahLst/>
                <a:cxnLst/>
                <a:rect l="l" t="t" r="r" b="b"/>
                <a:pathLst>
                  <a:path w="45166" h="70847" extrusionOk="0">
                    <a:moveTo>
                      <a:pt x="2970" y="1"/>
                    </a:moveTo>
                    <a:cubicBezTo>
                      <a:pt x="1338" y="1"/>
                      <a:pt x="0" y="1335"/>
                      <a:pt x="0" y="2967"/>
                    </a:cubicBezTo>
                    <a:lnTo>
                      <a:pt x="0" y="67880"/>
                    </a:lnTo>
                    <a:cubicBezTo>
                      <a:pt x="0" y="69512"/>
                      <a:pt x="1338" y="70847"/>
                      <a:pt x="2970" y="70847"/>
                    </a:cubicBezTo>
                    <a:lnTo>
                      <a:pt x="42199" y="70847"/>
                    </a:lnTo>
                    <a:cubicBezTo>
                      <a:pt x="43831" y="70847"/>
                      <a:pt x="45166" y="69512"/>
                      <a:pt x="45166" y="67880"/>
                    </a:cubicBezTo>
                    <a:lnTo>
                      <a:pt x="45166" y="2967"/>
                    </a:lnTo>
                    <a:cubicBezTo>
                      <a:pt x="45166" y="1335"/>
                      <a:pt x="43831" y="1"/>
                      <a:pt x="421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1" name="Google Shape;1661;p36"/>
              <p:cNvSpPr/>
              <p:nvPr/>
            </p:nvSpPr>
            <p:spPr>
              <a:xfrm>
                <a:off x="5025120" y="210957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2" name="Google Shape;1662;p36"/>
              <p:cNvSpPr/>
              <p:nvPr/>
            </p:nvSpPr>
            <p:spPr>
              <a:xfrm>
                <a:off x="6087975" y="203617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1"/>
                      <a:pt x="7162" y="2903"/>
                    </a:cubicBezTo>
                    <a:lnTo>
                      <a:pt x="7162" y="4537"/>
                    </a:lnTo>
                    <a:cubicBezTo>
                      <a:pt x="7162" y="5893"/>
                      <a:pt x="6032" y="6992"/>
                      <a:pt x="4646" y="6992"/>
                    </a:cubicBezTo>
                    <a:lnTo>
                      <a:pt x="2973" y="6992"/>
                    </a:lnTo>
                    <a:cubicBezTo>
                      <a:pt x="1585" y="6992"/>
                      <a:pt x="458" y="5893"/>
                      <a:pt x="458" y="4537"/>
                    </a:cubicBezTo>
                    <a:lnTo>
                      <a:pt x="458" y="2903"/>
                    </a:lnTo>
                    <a:cubicBezTo>
                      <a:pt x="458" y="1551"/>
                      <a:pt x="1585" y="448"/>
                      <a:pt x="2973" y="448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3"/>
                    </a:cubicBezTo>
                    <a:lnTo>
                      <a:pt x="0" y="4537"/>
                    </a:lnTo>
                    <a:cubicBezTo>
                      <a:pt x="0" y="6139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9"/>
                      <a:pt x="7619" y="4537"/>
                    </a:cubicBezTo>
                    <a:lnTo>
                      <a:pt x="7619" y="2903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3" name="Google Shape;1663;p36"/>
              <p:cNvSpPr/>
              <p:nvPr/>
            </p:nvSpPr>
            <p:spPr>
              <a:xfrm>
                <a:off x="5025120" y="2591906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3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3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4" name="Google Shape;1664;p36"/>
              <p:cNvSpPr/>
              <p:nvPr/>
            </p:nvSpPr>
            <p:spPr>
              <a:xfrm>
                <a:off x="6087975" y="251870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4"/>
                    </a:moveTo>
                    <a:cubicBezTo>
                      <a:pt x="6032" y="444"/>
                      <a:pt x="7162" y="1546"/>
                      <a:pt x="7162" y="2902"/>
                    </a:cubicBezTo>
                    <a:lnTo>
                      <a:pt x="7162" y="4537"/>
                    </a:lnTo>
                    <a:cubicBezTo>
                      <a:pt x="7162" y="5889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9"/>
                      <a:pt x="458" y="4537"/>
                    </a:cubicBezTo>
                    <a:lnTo>
                      <a:pt x="458" y="2902"/>
                    </a:lnTo>
                    <a:cubicBezTo>
                      <a:pt x="458" y="1546"/>
                      <a:pt x="1585" y="444"/>
                      <a:pt x="2973" y="444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4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4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5" name="Google Shape;1665;p36"/>
              <p:cNvSpPr/>
              <p:nvPr/>
            </p:nvSpPr>
            <p:spPr>
              <a:xfrm>
                <a:off x="5025120" y="3079437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6" name="Google Shape;1666;p36"/>
              <p:cNvSpPr/>
              <p:nvPr/>
            </p:nvSpPr>
            <p:spPr>
              <a:xfrm>
                <a:off x="6087975" y="3006074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0"/>
                      <a:pt x="7162" y="2902"/>
                    </a:cubicBezTo>
                    <a:lnTo>
                      <a:pt x="7162" y="4537"/>
                    </a:lnTo>
                    <a:cubicBezTo>
                      <a:pt x="7162" y="5892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92"/>
                      <a:pt x="458" y="4537"/>
                    </a:cubicBezTo>
                    <a:lnTo>
                      <a:pt x="458" y="2902"/>
                    </a:lnTo>
                    <a:cubicBezTo>
                      <a:pt x="458" y="1550"/>
                      <a:pt x="1585" y="448"/>
                      <a:pt x="2973" y="448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8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8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7" name="Google Shape;1667;p36"/>
              <p:cNvSpPr/>
              <p:nvPr/>
            </p:nvSpPr>
            <p:spPr>
              <a:xfrm>
                <a:off x="5021420" y="4094835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8" name="Google Shape;1668;p36"/>
              <p:cNvSpPr/>
              <p:nvPr/>
            </p:nvSpPr>
            <p:spPr>
              <a:xfrm>
                <a:off x="5025120" y="221812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100"/>
                      <a:pt x="1" y="222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2"/>
                    </a:cubicBezTo>
                    <a:cubicBezTo>
                      <a:pt x="24087" y="100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9" name="Google Shape;1669;p36"/>
              <p:cNvSpPr/>
              <p:nvPr/>
            </p:nvSpPr>
            <p:spPr>
              <a:xfrm>
                <a:off x="5025120" y="2700656"/>
                <a:ext cx="958783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4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3"/>
                      <a:pt x="229" y="443"/>
                    </a:cubicBezTo>
                    <a:lnTo>
                      <a:pt x="23858" y="443"/>
                    </a:lnTo>
                    <a:cubicBezTo>
                      <a:pt x="23985" y="443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0" name="Google Shape;1670;p36"/>
              <p:cNvSpPr/>
              <p:nvPr/>
            </p:nvSpPr>
            <p:spPr>
              <a:xfrm>
                <a:off x="5025120" y="3187987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1" name="Google Shape;1671;p36"/>
              <p:cNvSpPr/>
              <p:nvPr/>
            </p:nvSpPr>
            <p:spPr>
              <a:xfrm>
                <a:off x="5021420" y="4203505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2" name="Google Shape;1672;p36"/>
              <p:cNvSpPr/>
              <p:nvPr/>
            </p:nvSpPr>
            <p:spPr>
              <a:xfrm>
                <a:off x="6084275" y="4021592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3" name="Google Shape;1673;p36"/>
              <p:cNvSpPr/>
              <p:nvPr/>
            </p:nvSpPr>
            <p:spPr>
              <a:xfrm>
                <a:off x="6103659" y="2002457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4" name="Google Shape;1674;p36"/>
              <p:cNvSpPr/>
              <p:nvPr/>
            </p:nvSpPr>
            <p:spPr>
              <a:xfrm>
                <a:off x="5282465" y="1608896"/>
                <a:ext cx="831885" cy="159698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4012" extrusionOk="0">
                    <a:moveTo>
                      <a:pt x="18" y="0"/>
                    </a:moveTo>
                    <a:cubicBezTo>
                      <a:pt x="8" y="103"/>
                      <a:pt x="0" y="208"/>
                      <a:pt x="0" y="314"/>
                    </a:cubicBezTo>
                    <a:lnTo>
                      <a:pt x="0" y="4011"/>
                    </a:lnTo>
                    <a:lnTo>
                      <a:pt x="20899" y="4011"/>
                    </a:lnTo>
                    <a:lnTo>
                      <a:pt x="20899" y="314"/>
                    </a:lnTo>
                    <a:cubicBezTo>
                      <a:pt x="20899" y="208"/>
                      <a:pt x="20892" y="103"/>
                      <a:pt x="208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5" name="Google Shape;1675;p36"/>
              <p:cNvSpPr/>
              <p:nvPr/>
            </p:nvSpPr>
            <p:spPr>
              <a:xfrm>
                <a:off x="5282465" y="1768557"/>
                <a:ext cx="831885" cy="14967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376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0" y="376"/>
                    </a:lnTo>
                    <a:lnTo>
                      <a:pt x="20899" y="376"/>
                    </a:lnTo>
                    <a:lnTo>
                      <a:pt x="20899" y="317"/>
                    </a:lnTo>
                    <a:lnTo>
                      <a:pt x="20899" y="0"/>
                    </a:lnTo>
                    <a:close/>
                  </a:path>
                </a:pathLst>
              </a:custGeom>
              <a:solidFill>
                <a:srgbClr val="4E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6" name="Google Shape;1676;p36"/>
              <p:cNvSpPr/>
              <p:nvPr/>
            </p:nvSpPr>
            <p:spPr>
              <a:xfrm>
                <a:off x="5282465" y="1783484"/>
                <a:ext cx="831885" cy="104409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2623" extrusionOk="0">
                    <a:moveTo>
                      <a:pt x="0" y="1"/>
                    </a:moveTo>
                    <a:cubicBezTo>
                      <a:pt x="31" y="1448"/>
                      <a:pt x="1253" y="2622"/>
                      <a:pt x="2742" y="2622"/>
                    </a:cubicBezTo>
                    <a:lnTo>
                      <a:pt x="18154" y="2622"/>
                    </a:lnTo>
                    <a:cubicBezTo>
                      <a:pt x="19642" y="2622"/>
                      <a:pt x="20865" y="1448"/>
                      <a:pt x="20899" y="1"/>
                    </a:cubicBezTo>
                    <a:close/>
                  </a:path>
                </a:pathLst>
              </a:custGeom>
              <a:solidFill>
                <a:srgbClr val="827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7" name="Google Shape;1677;p36"/>
              <p:cNvSpPr/>
              <p:nvPr/>
            </p:nvSpPr>
            <p:spPr>
              <a:xfrm>
                <a:off x="5282465" y="1345102"/>
                <a:ext cx="831885" cy="515992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12963" extrusionOk="0">
                    <a:moveTo>
                      <a:pt x="12098" y="1599"/>
                    </a:moveTo>
                    <a:cubicBezTo>
                      <a:pt x="12505" y="1599"/>
                      <a:pt x="12836" y="1923"/>
                      <a:pt x="12836" y="2319"/>
                    </a:cubicBezTo>
                    <a:cubicBezTo>
                      <a:pt x="12836" y="2715"/>
                      <a:pt x="12505" y="3036"/>
                      <a:pt x="12098" y="3036"/>
                    </a:cubicBezTo>
                    <a:lnTo>
                      <a:pt x="8798" y="3036"/>
                    </a:lnTo>
                    <a:cubicBezTo>
                      <a:pt x="8391" y="3036"/>
                      <a:pt x="8060" y="2715"/>
                      <a:pt x="8060" y="2319"/>
                    </a:cubicBezTo>
                    <a:cubicBezTo>
                      <a:pt x="8060" y="1923"/>
                      <a:pt x="8391" y="1599"/>
                      <a:pt x="8798" y="1599"/>
                    </a:cubicBezTo>
                    <a:close/>
                    <a:moveTo>
                      <a:pt x="7930" y="1"/>
                    </a:moveTo>
                    <a:cubicBezTo>
                      <a:pt x="6422" y="1"/>
                      <a:pt x="5185" y="1206"/>
                      <a:pt x="5185" y="2681"/>
                    </a:cubicBezTo>
                    <a:lnTo>
                      <a:pt x="5185" y="3593"/>
                    </a:lnTo>
                    <a:lnTo>
                      <a:pt x="2742" y="3593"/>
                    </a:lnTo>
                    <a:cubicBezTo>
                      <a:pt x="1233" y="3593"/>
                      <a:pt x="0" y="4797"/>
                      <a:pt x="0" y="6272"/>
                    </a:cubicBezTo>
                    <a:lnTo>
                      <a:pt x="0" y="10286"/>
                    </a:lnTo>
                    <a:cubicBezTo>
                      <a:pt x="0" y="11757"/>
                      <a:pt x="1233" y="12963"/>
                      <a:pt x="2742" y="12963"/>
                    </a:cubicBezTo>
                    <a:lnTo>
                      <a:pt x="18154" y="12963"/>
                    </a:lnTo>
                    <a:cubicBezTo>
                      <a:pt x="19663" y="12963"/>
                      <a:pt x="20899" y="11757"/>
                      <a:pt x="20899" y="10286"/>
                    </a:cubicBezTo>
                    <a:lnTo>
                      <a:pt x="20899" y="6272"/>
                    </a:lnTo>
                    <a:cubicBezTo>
                      <a:pt x="20899" y="4797"/>
                      <a:pt x="19663" y="3593"/>
                      <a:pt x="18154" y="3593"/>
                    </a:cubicBezTo>
                    <a:lnTo>
                      <a:pt x="15710" y="3593"/>
                    </a:lnTo>
                    <a:lnTo>
                      <a:pt x="15710" y="2681"/>
                    </a:lnTo>
                    <a:cubicBezTo>
                      <a:pt x="15710" y="1206"/>
                      <a:pt x="14478" y="1"/>
                      <a:pt x="12968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8" name="Google Shape;1678;p36"/>
              <p:cNvSpPr/>
              <p:nvPr/>
            </p:nvSpPr>
            <p:spPr>
              <a:xfrm>
                <a:off x="5336282" y="1680745"/>
                <a:ext cx="35227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671" extrusionOk="0">
                    <a:moveTo>
                      <a:pt x="444" y="1"/>
                    </a:moveTo>
                    <a:cubicBezTo>
                      <a:pt x="3" y="1"/>
                      <a:pt x="0" y="670"/>
                      <a:pt x="444" y="670"/>
                    </a:cubicBezTo>
                    <a:cubicBezTo>
                      <a:pt x="884" y="670"/>
                      <a:pt x="884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49" name="Google Shape;1679;p36"/>
              <p:cNvSpPr/>
              <p:nvPr/>
            </p:nvSpPr>
            <p:spPr>
              <a:xfrm>
                <a:off x="5338471" y="1726363"/>
                <a:ext cx="12638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484" extrusionOk="0">
                    <a:moveTo>
                      <a:pt x="457" y="1"/>
                    </a:moveTo>
                    <a:cubicBezTo>
                      <a:pt x="286" y="1"/>
                      <a:pt x="101" y="107"/>
                      <a:pt x="75" y="319"/>
                    </a:cubicBezTo>
                    <a:cubicBezTo>
                      <a:pt x="0" y="927"/>
                      <a:pt x="102" y="1538"/>
                      <a:pt x="608" y="1944"/>
                    </a:cubicBezTo>
                    <a:cubicBezTo>
                      <a:pt x="1195" y="2419"/>
                      <a:pt x="2004" y="2460"/>
                      <a:pt x="2731" y="2483"/>
                    </a:cubicBezTo>
                    <a:cubicBezTo>
                      <a:pt x="2735" y="2484"/>
                      <a:pt x="2740" y="2484"/>
                      <a:pt x="2744" y="2484"/>
                    </a:cubicBezTo>
                    <a:cubicBezTo>
                      <a:pt x="3175" y="2484"/>
                      <a:pt x="3167" y="1828"/>
                      <a:pt x="2731" y="1814"/>
                    </a:cubicBezTo>
                    <a:cubicBezTo>
                      <a:pt x="2195" y="1798"/>
                      <a:pt x="1563" y="1798"/>
                      <a:pt x="1106" y="1477"/>
                    </a:cubicBezTo>
                    <a:cubicBezTo>
                      <a:pt x="710" y="1200"/>
                      <a:pt x="706" y="756"/>
                      <a:pt x="758" y="319"/>
                    </a:cubicBezTo>
                    <a:cubicBezTo>
                      <a:pt x="785" y="106"/>
                      <a:pt x="628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50" name="Google Shape;1680;p36"/>
              <p:cNvSpPr/>
              <p:nvPr/>
            </p:nvSpPr>
            <p:spPr>
              <a:xfrm>
                <a:off x="5021420" y="3604223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51" name="Google Shape;1681;p36"/>
              <p:cNvSpPr/>
              <p:nvPr/>
            </p:nvSpPr>
            <p:spPr>
              <a:xfrm>
                <a:off x="5021420" y="3712893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52" name="Google Shape;1682;p36"/>
              <p:cNvSpPr/>
              <p:nvPr/>
            </p:nvSpPr>
            <p:spPr>
              <a:xfrm>
                <a:off x="6084275" y="3530980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  <p:sp>
          <p:nvSpPr>
            <p:cNvPr id="43" name="Google Shape;1683;p36"/>
            <p:cNvSpPr/>
            <p:nvPr/>
          </p:nvSpPr>
          <p:spPr>
            <a:xfrm>
              <a:off x="6038032" y="24132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4" name="Google Shape;1684;p36"/>
            <p:cNvSpPr/>
            <p:nvPr/>
          </p:nvSpPr>
          <p:spPr>
            <a:xfrm>
              <a:off x="6038032" y="2878918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5" name="Google Shape;1685;p36"/>
            <p:cNvSpPr/>
            <p:nvPr/>
          </p:nvSpPr>
          <p:spPr>
            <a:xfrm>
              <a:off x="6038032" y="34198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6" name="Google Shape;1686;p36"/>
            <p:cNvSpPr/>
            <p:nvPr/>
          </p:nvSpPr>
          <p:spPr>
            <a:xfrm>
              <a:off x="6038032" y="39231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grpSp>
          <p:nvGrpSpPr>
            <p:cNvPr id="4" name="Google Shape;1687;p36"/>
            <p:cNvGrpSpPr/>
            <p:nvPr/>
          </p:nvGrpSpPr>
          <p:grpSpPr>
            <a:xfrm>
              <a:off x="6108647" y="1591538"/>
              <a:ext cx="2333557" cy="3119351"/>
              <a:chOff x="6283248" y="1922125"/>
              <a:chExt cx="2158899" cy="2886154"/>
            </a:xfrm>
          </p:grpSpPr>
          <p:sp>
            <p:nvSpPr>
              <p:cNvPr id="50" name="Google Shape;1688;p36"/>
              <p:cNvSpPr/>
              <p:nvPr/>
            </p:nvSpPr>
            <p:spPr>
              <a:xfrm rot="5400000">
                <a:off x="6967400" y="2210175"/>
                <a:ext cx="534300" cy="352800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grpSp>
            <p:nvGrpSpPr>
              <p:cNvPr id="5" name="Google Shape;1690;p36"/>
              <p:cNvGrpSpPr/>
              <p:nvPr/>
            </p:nvGrpSpPr>
            <p:grpSpPr>
              <a:xfrm>
                <a:off x="6283248" y="2002366"/>
                <a:ext cx="2158899" cy="2805913"/>
                <a:chOff x="5921198" y="2000316"/>
                <a:chExt cx="2158899" cy="2805913"/>
              </a:xfrm>
            </p:grpSpPr>
            <p:sp>
              <p:nvSpPr>
                <p:cNvPr id="63" name="Google Shape;1691;p36"/>
                <p:cNvSpPr/>
                <p:nvPr/>
              </p:nvSpPr>
              <p:spPr>
                <a:xfrm flipH="1">
                  <a:off x="7047405" y="2721884"/>
                  <a:ext cx="605304" cy="61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64" name="Google Shape;1692;p36"/>
                <p:cNvSpPr/>
                <p:nvPr/>
              </p:nvSpPr>
              <p:spPr>
                <a:xfrm flipH="1">
                  <a:off x="7458478" y="4134913"/>
                  <a:ext cx="621619" cy="603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65" name="Google Shape;1693;p36"/>
                <p:cNvSpPr/>
                <p:nvPr/>
              </p:nvSpPr>
              <p:spPr>
                <a:xfrm flipH="1">
                  <a:off x="6248412" y="2870146"/>
                  <a:ext cx="17798" cy="1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66" name="Google Shape;1694;p36"/>
                <p:cNvSpPr/>
                <p:nvPr/>
              </p:nvSpPr>
              <p:spPr>
                <a:xfrm flipH="1">
                  <a:off x="6276250" y="2900153"/>
                  <a:ext cx="13520" cy="9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67" name="Google Shape;1695;p36"/>
                <p:cNvSpPr/>
                <p:nvPr/>
              </p:nvSpPr>
              <p:spPr>
                <a:xfrm flipH="1">
                  <a:off x="6109190" y="2262949"/>
                  <a:ext cx="1787676" cy="2241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68" name="Google Shape;1696;p36"/>
                <p:cNvSpPr/>
                <p:nvPr/>
              </p:nvSpPr>
              <p:spPr>
                <a:xfrm flipH="1">
                  <a:off x="6011092" y="2458252"/>
                  <a:ext cx="1683683" cy="2060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69" name="Google Shape;1697;p36"/>
                <p:cNvSpPr/>
                <p:nvPr/>
              </p:nvSpPr>
              <p:spPr>
                <a:xfrm flipH="1">
                  <a:off x="6367011" y="2238271"/>
                  <a:ext cx="1521847" cy="1991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0" name="Google Shape;1698;p36"/>
                <p:cNvSpPr/>
                <p:nvPr/>
              </p:nvSpPr>
              <p:spPr>
                <a:xfrm flipH="1">
                  <a:off x="6222913" y="2821030"/>
                  <a:ext cx="80490" cy="55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C67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1" name="Google Shape;1699;p36"/>
                <p:cNvSpPr/>
                <p:nvPr/>
              </p:nvSpPr>
              <p:spPr>
                <a:xfrm flipH="1">
                  <a:off x="6242594" y="2854915"/>
                  <a:ext cx="77695" cy="54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C67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2" name="Google Shape;1700;p36"/>
                <p:cNvSpPr/>
                <p:nvPr/>
              </p:nvSpPr>
              <p:spPr>
                <a:xfrm flipH="1">
                  <a:off x="6270603" y="2888173"/>
                  <a:ext cx="64347" cy="49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C67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3" name="Google Shape;1701;p36"/>
                <p:cNvSpPr/>
                <p:nvPr/>
              </p:nvSpPr>
              <p:spPr>
                <a:xfrm flipH="1">
                  <a:off x="5943378" y="2073638"/>
                  <a:ext cx="496468" cy="505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4" name="Google Shape;1702;p36"/>
                <p:cNvSpPr/>
                <p:nvPr/>
              </p:nvSpPr>
              <p:spPr>
                <a:xfrm flipH="1">
                  <a:off x="5943347" y="2201749"/>
                  <a:ext cx="253820" cy="379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5" name="Google Shape;1703;p36"/>
                <p:cNvSpPr/>
                <p:nvPr/>
              </p:nvSpPr>
              <p:spPr>
                <a:xfrm flipH="1">
                  <a:off x="5921198" y="2000316"/>
                  <a:ext cx="197622" cy="205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6" name="Google Shape;1704;p36"/>
                <p:cNvSpPr/>
                <p:nvPr/>
              </p:nvSpPr>
              <p:spPr>
                <a:xfrm flipH="1">
                  <a:off x="6768162" y="4692652"/>
                  <a:ext cx="332858" cy="72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7" name="Google Shape;1705;p36"/>
                <p:cNvSpPr/>
                <p:nvPr/>
              </p:nvSpPr>
              <p:spPr>
                <a:xfrm flipH="1">
                  <a:off x="6864910" y="4531440"/>
                  <a:ext cx="227553" cy="194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8" name="Google Shape;1706;p36"/>
                <p:cNvSpPr/>
                <p:nvPr/>
              </p:nvSpPr>
              <p:spPr>
                <a:xfrm flipH="1">
                  <a:off x="6773065" y="4614784"/>
                  <a:ext cx="165944" cy="124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9" name="Google Shape;1707;p36"/>
                <p:cNvSpPr/>
                <p:nvPr/>
              </p:nvSpPr>
              <p:spPr>
                <a:xfrm flipH="1">
                  <a:off x="6892804" y="4541936"/>
                  <a:ext cx="122533" cy="84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0" name="Google Shape;1708;p36"/>
                <p:cNvSpPr/>
                <p:nvPr/>
              </p:nvSpPr>
              <p:spPr>
                <a:xfrm flipH="1">
                  <a:off x="6912427" y="4565496"/>
                  <a:ext cx="87507" cy="65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1" name="Google Shape;1709;p36"/>
                <p:cNvSpPr/>
                <p:nvPr/>
              </p:nvSpPr>
              <p:spPr>
                <a:xfrm flipH="1">
                  <a:off x="6889266" y="4585177"/>
                  <a:ext cx="77182" cy="51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2" name="Google Shape;1710;p36"/>
                <p:cNvSpPr/>
                <p:nvPr/>
              </p:nvSpPr>
              <p:spPr>
                <a:xfrm flipH="1">
                  <a:off x="6879116" y="4733725"/>
                  <a:ext cx="332686" cy="72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3" name="Google Shape;1711;p36"/>
                <p:cNvSpPr/>
                <p:nvPr/>
              </p:nvSpPr>
              <p:spPr>
                <a:xfrm flipH="1">
                  <a:off x="6975750" y="4572513"/>
                  <a:ext cx="227495" cy="194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4" name="Google Shape;1712;p36"/>
                <p:cNvSpPr/>
                <p:nvPr/>
              </p:nvSpPr>
              <p:spPr>
                <a:xfrm flipH="1">
                  <a:off x="7138727" y="4677078"/>
                  <a:ext cx="45636" cy="59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5" name="Google Shape;1713;p36"/>
                <p:cNvSpPr/>
                <p:nvPr/>
              </p:nvSpPr>
              <p:spPr>
                <a:xfrm flipH="1">
                  <a:off x="6884019" y="4655857"/>
                  <a:ext cx="166001" cy="124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6" name="Google Shape;1714;p36"/>
                <p:cNvSpPr/>
                <p:nvPr/>
              </p:nvSpPr>
              <p:spPr>
                <a:xfrm flipH="1">
                  <a:off x="7003758" y="4583009"/>
                  <a:ext cx="122590" cy="84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7" name="Google Shape;1715;p36"/>
                <p:cNvSpPr/>
                <p:nvPr/>
              </p:nvSpPr>
              <p:spPr>
                <a:xfrm flipH="1">
                  <a:off x="7023438" y="4606569"/>
                  <a:ext cx="87507" cy="65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8" name="Google Shape;1716;p36"/>
                <p:cNvSpPr/>
                <p:nvPr/>
              </p:nvSpPr>
              <p:spPr>
                <a:xfrm flipH="1">
                  <a:off x="7000106" y="4626250"/>
                  <a:ext cx="77353" cy="51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89" name="Google Shape;1717;p36"/>
                <p:cNvSpPr/>
                <p:nvPr/>
              </p:nvSpPr>
              <p:spPr>
                <a:xfrm flipH="1">
                  <a:off x="6709351" y="2692905"/>
                  <a:ext cx="601368" cy="52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0" name="Google Shape;1718;p36"/>
                <p:cNvSpPr/>
                <p:nvPr/>
              </p:nvSpPr>
              <p:spPr>
                <a:xfrm flipH="1">
                  <a:off x="7045060" y="2953319"/>
                  <a:ext cx="214432" cy="254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DEC6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1" name="Google Shape;1719;p36"/>
                <p:cNvSpPr/>
                <p:nvPr/>
              </p:nvSpPr>
              <p:spPr>
                <a:xfrm flipH="1">
                  <a:off x="6668850" y="3103921"/>
                  <a:ext cx="691328" cy="1379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2" name="Google Shape;1720;p36"/>
                <p:cNvSpPr/>
                <p:nvPr/>
              </p:nvSpPr>
              <p:spPr>
                <a:xfrm flipH="1">
                  <a:off x="6700958" y="3139061"/>
                  <a:ext cx="92185" cy="221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3" name="Google Shape;1721;p36"/>
                <p:cNvSpPr/>
                <p:nvPr/>
              </p:nvSpPr>
              <p:spPr>
                <a:xfrm flipH="1">
                  <a:off x="6709970" y="3134212"/>
                  <a:ext cx="23388" cy="49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4" name="Google Shape;1722;p36"/>
                <p:cNvSpPr/>
                <p:nvPr/>
              </p:nvSpPr>
              <p:spPr>
                <a:xfrm flipH="1">
                  <a:off x="6744375" y="3189946"/>
                  <a:ext cx="437649" cy="85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5" name="Google Shape;1723;p36"/>
                <p:cNvSpPr/>
                <p:nvPr/>
              </p:nvSpPr>
              <p:spPr>
                <a:xfrm flipH="1">
                  <a:off x="7055555" y="3137521"/>
                  <a:ext cx="79521" cy="118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6" name="Google Shape;1724;p36"/>
                <p:cNvSpPr/>
                <p:nvPr/>
              </p:nvSpPr>
              <p:spPr>
                <a:xfrm flipH="1">
                  <a:off x="7050706" y="3133071"/>
                  <a:ext cx="89047" cy="127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7" name="Google Shape;1725;p36"/>
                <p:cNvSpPr/>
                <p:nvPr/>
              </p:nvSpPr>
              <p:spPr>
                <a:xfrm flipH="1">
                  <a:off x="6884988" y="3100498"/>
                  <a:ext cx="73075" cy="118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8" name="Google Shape;1726;p36"/>
                <p:cNvSpPr/>
                <p:nvPr/>
              </p:nvSpPr>
              <p:spPr>
                <a:xfrm flipH="1">
                  <a:off x="6880310" y="3095991"/>
                  <a:ext cx="82430" cy="12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99" name="Google Shape;1727;p36"/>
                <p:cNvSpPr/>
                <p:nvPr/>
              </p:nvSpPr>
              <p:spPr>
                <a:xfrm flipH="1">
                  <a:off x="7010205" y="3297535"/>
                  <a:ext cx="218768" cy="218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0" name="Google Shape;1728;p36"/>
                <p:cNvSpPr/>
                <p:nvPr/>
              </p:nvSpPr>
              <p:spPr>
                <a:xfrm flipH="1">
                  <a:off x="7128630" y="3256120"/>
                  <a:ext cx="37593" cy="39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1" name="Google Shape;1729;p36"/>
                <p:cNvSpPr/>
                <p:nvPr/>
              </p:nvSpPr>
              <p:spPr>
                <a:xfrm flipH="1">
                  <a:off x="6847222" y="3191429"/>
                  <a:ext cx="21278" cy="3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2" name="Google Shape;1730;p36"/>
                <p:cNvSpPr/>
                <p:nvPr/>
              </p:nvSpPr>
              <p:spPr>
                <a:xfrm flipH="1">
                  <a:off x="6792690" y="3402385"/>
                  <a:ext cx="237022" cy="105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3" name="Google Shape;1731;p36"/>
                <p:cNvSpPr/>
                <p:nvPr/>
              </p:nvSpPr>
              <p:spPr>
                <a:xfrm flipH="1">
                  <a:off x="6909749" y="4378728"/>
                  <a:ext cx="331888" cy="21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4" name="Google Shape;1732;p36"/>
                <p:cNvSpPr/>
                <p:nvPr/>
              </p:nvSpPr>
              <p:spPr>
                <a:xfrm flipH="1">
                  <a:off x="7013511" y="4402230"/>
                  <a:ext cx="28865" cy="135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5" name="Google Shape;1733;p36"/>
                <p:cNvSpPr/>
                <p:nvPr/>
              </p:nvSpPr>
              <p:spPr>
                <a:xfrm flipH="1">
                  <a:off x="7234850" y="3369356"/>
                  <a:ext cx="64803" cy="52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6" name="Google Shape;1734;p36"/>
                <p:cNvSpPr/>
                <p:nvPr/>
              </p:nvSpPr>
              <p:spPr>
                <a:xfrm flipH="1">
                  <a:off x="7215911" y="3350531"/>
                  <a:ext cx="65031" cy="52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7" name="Google Shape;1735;p36"/>
                <p:cNvSpPr/>
                <p:nvPr/>
              </p:nvSpPr>
              <p:spPr>
                <a:xfrm rot="4341851">
                  <a:off x="7307518" y="3183355"/>
                  <a:ext cx="219684" cy="381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8" name="Google Shape;1736;p36"/>
                <p:cNvSpPr/>
                <p:nvPr/>
              </p:nvSpPr>
              <p:spPr>
                <a:xfrm flipH="1">
                  <a:off x="7140497" y="3275972"/>
                  <a:ext cx="148203" cy="1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C67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09" name="Google Shape;1737;p36"/>
                <p:cNvSpPr/>
                <p:nvPr/>
              </p:nvSpPr>
              <p:spPr>
                <a:xfrm flipH="1">
                  <a:off x="6839639" y="2617946"/>
                  <a:ext cx="276155" cy="104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0" name="Google Shape;1738;p36"/>
                <p:cNvSpPr/>
                <p:nvPr/>
              </p:nvSpPr>
              <p:spPr>
                <a:xfrm flipH="1">
                  <a:off x="6603990" y="2017594"/>
                  <a:ext cx="760638" cy="6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C67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1" name="Google Shape;1739;p36"/>
                <p:cNvSpPr/>
                <p:nvPr/>
              </p:nvSpPr>
              <p:spPr>
                <a:xfrm flipH="1">
                  <a:off x="6913967" y="2228607"/>
                  <a:ext cx="87963" cy="52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2" h="925" extrusionOk="0">
                      <a:moveTo>
                        <a:pt x="1327" y="1"/>
                      </a:moveTo>
                      <a:cubicBezTo>
                        <a:pt x="996" y="1"/>
                        <a:pt x="0" y="708"/>
                        <a:pt x="145" y="866"/>
                      </a:cubicBezTo>
                      <a:cubicBezTo>
                        <a:pt x="182" y="907"/>
                        <a:pt x="236" y="925"/>
                        <a:pt x="301" y="925"/>
                      </a:cubicBezTo>
                      <a:cubicBezTo>
                        <a:pt x="704" y="925"/>
                        <a:pt x="1542" y="242"/>
                        <a:pt x="1418" y="40"/>
                      </a:cubicBezTo>
                      <a:cubicBezTo>
                        <a:pt x="1402" y="13"/>
                        <a:pt x="1370" y="1"/>
                        <a:pt x="1327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2" name="Google Shape;1740;p36"/>
                <p:cNvSpPr/>
                <p:nvPr/>
              </p:nvSpPr>
              <p:spPr>
                <a:xfrm flipH="1">
                  <a:off x="6625485" y="2209953"/>
                  <a:ext cx="46435" cy="2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3" name="Google Shape;1741;p36"/>
                <p:cNvSpPr/>
                <p:nvPr/>
              </p:nvSpPr>
              <p:spPr>
                <a:xfrm flipH="1">
                  <a:off x="6741689" y="2363350"/>
                  <a:ext cx="100913" cy="45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4" name="Google Shape;1742;p36"/>
                <p:cNvSpPr/>
                <p:nvPr/>
              </p:nvSpPr>
              <p:spPr>
                <a:xfrm flipH="1">
                  <a:off x="6645451" y="2267798"/>
                  <a:ext cx="26925" cy="4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5" name="Google Shape;1743;p36"/>
                <p:cNvSpPr/>
                <p:nvPr/>
              </p:nvSpPr>
              <p:spPr>
                <a:xfrm flipH="1">
                  <a:off x="6648417" y="2275556"/>
                  <a:ext cx="6845" cy="11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6" name="Google Shape;1744;p36"/>
                <p:cNvSpPr/>
                <p:nvPr/>
              </p:nvSpPr>
              <p:spPr>
                <a:xfrm flipH="1">
                  <a:off x="6888695" y="2291016"/>
                  <a:ext cx="39361" cy="59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7" name="Google Shape;1745;p36"/>
                <p:cNvSpPr/>
                <p:nvPr/>
              </p:nvSpPr>
              <p:spPr>
                <a:xfrm flipH="1">
                  <a:off x="6894342" y="2302653"/>
                  <a:ext cx="7815" cy="1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8" name="Google Shape;1746;p36"/>
                <p:cNvSpPr/>
                <p:nvPr/>
              </p:nvSpPr>
              <p:spPr>
                <a:xfrm flipH="1">
                  <a:off x="6913967" y="2228721"/>
                  <a:ext cx="87906" cy="5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19" name="Google Shape;1747;p36"/>
                <p:cNvSpPr/>
                <p:nvPr/>
              </p:nvSpPr>
              <p:spPr>
                <a:xfrm flipH="1">
                  <a:off x="6804153" y="2363236"/>
                  <a:ext cx="38448" cy="3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20" name="Google Shape;1748;p36"/>
                <p:cNvSpPr/>
                <p:nvPr/>
              </p:nvSpPr>
              <p:spPr>
                <a:xfrm flipH="1">
                  <a:off x="6888695" y="2291016"/>
                  <a:ext cx="39361" cy="59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21" name="Google Shape;1749;p36"/>
                <p:cNvSpPr/>
                <p:nvPr/>
              </p:nvSpPr>
              <p:spPr>
                <a:xfrm flipH="1">
                  <a:off x="6894342" y="2302653"/>
                  <a:ext cx="7815" cy="13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22" name="Google Shape;1750;p36"/>
                <p:cNvSpPr/>
                <p:nvPr/>
              </p:nvSpPr>
              <p:spPr>
                <a:xfrm flipH="1">
                  <a:off x="7171644" y="2476244"/>
                  <a:ext cx="107758" cy="68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23" name="Google Shape;1751;p36"/>
                <p:cNvSpPr/>
                <p:nvPr/>
              </p:nvSpPr>
              <p:spPr>
                <a:xfrm flipH="1">
                  <a:off x="6625371" y="2210010"/>
                  <a:ext cx="46435" cy="23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24" name="Google Shape;1752;p36"/>
                <p:cNvSpPr/>
                <p:nvPr/>
              </p:nvSpPr>
              <p:spPr>
                <a:xfrm flipH="1">
                  <a:off x="6604378" y="2312008"/>
                  <a:ext cx="12721" cy="85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25" name="Google Shape;1753;p36"/>
                <p:cNvSpPr/>
                <p:nvPr/>
              </p:nvSpPr>
              <p:spPr>
                <a:xfrm flipH="1">
                  <a:off x="6645451" y="2267798"/>
                  <a:ext cx="26925" cy="4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26" name="Google Shape;1754;p36"/>
                <p:cNvSpPr/>
                <p:nvPr/>
              </p:nvSpPr>
              <p:spPr>
                <a:xfrm flipH="1">
                  <a:off x="6648417" y="2275442"/>
                  <a:ext cx="6845" cy="11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27" name="Google Shape;1755;p36"/>
                <p:cNvSpPr/>
                <p:nvPr/>
              </p:nvSpPr>
              <p:spPr>
                <a:xfrm flipH="1">
                  <a:off x="6701927" y="2253593"/>
                  <a:ext cx="63320" cy="117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2060" extrusionOk="0">
                      <a:moveTo>
                        <a:pt x="37" y="1"/>
                      </a:moveTo>
                      <a:cubicBezTo>
                        <a:pt x="37" y="1"/>
                        <a:pt x="0" y="1384"/>
                        <a:pt x="192" y="1384"/>
                      </a:cubicBezTo>
                      <a:cubicBezTo>
                        <a:pt x="193" y="1384"/>
                        <a:pt x="194" y="1384"/>
                        <a:pt x="195" y="1384"/>
                      </a:cubicBezTo>
                      <a:cubicBezTo>
                        <a:pt x="224" y="1382"/>
                        <a:pt x="257" y="1373"/>
                        <a:pt x="294" y="1359"/>
                      </a:cubicBezTo>
                      <a:lnTo>
                        <a:pt x="294" y="1359"/>
                      </a:lnTo>
                      <a:lnTo>
                        <a:pt x="427" y="2060"/>
                      </a:lnTo>
                      <a:cubicBezTo>
                        <a:pt x="427" y="2060"/>
                        <a:pt x="1109" y="1554"/>
                        <a:pt x="966" y="1308"/>
                      </a:cubicBezTo>
                      <a:cubicBezTo>
                        <a:pt x="918" y="1229"/>
                        <a:pt x="851" y="1200"/>
                        <a:pt x="773" y="1200"/>
                      </a:cubicBezTo>
                      <a:cubicBezTo>
                        <a:pt x="622" y="1200"/>
                        <a:pt x="435" y="1309"/>
                        <a:pt x="294" y="1359"/>
                      </a:cubicBezTo>
                      <a:lnTo>
                        <a:pt x="294" y="135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rgbClr val="C67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</p:grpSp>
          <p:grpSp>
            <p:nvGrpSpPr>
              <p:cNvPr id="6" name="Google Shape;1760;p36"/>
              <p:cNvGrpSpPr/>
              <p:nvPr/>
            </p:nvGrpSpPr>
            <p:grpSpPr>
              <a:xfrm>
                <a:off x="6940160" y="1922125"/>
                <a:ext cx="790690" cy="731600"/>
                <a:chOff x="6940160" y="1922125"/>
                <a:chExt cx="790690" cy="731600"/>
              </a:xfrm>
            </p:grpSpPr>
            <p:sp>
              <p:nvSpPr>
                <p:cNvPr id="55" name="Google Shape;1761;p36"/>
                <p:cNvSpPr/>
                <p:nvPr/>
              </p:nvSpPr>
              <p:spPr>
                <a:xfrm>
                  <a:off x="7315750" y="2071175"/>
                  <a:ext cx="227700" cy="227700"/>
                </a:xfrm>
                <a:prstGeom prst="ellipse">
                  <a:avLst/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56" name="Google Shape;1762;p36"/>
                <p:cNvSpPr/>
                <p:nvPr/>
              </p:nvSpPr>
              <p:spPr>
                <a:xfrm flipH="1">
                  <a:off x="6940160" y="1922125"/>
                  <a:ext cx="790690" cy="3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4" h="26332" extrusionOk="0">
                      <a:moveTo>
                        <a:pt x="15341" y="1"/>
                      </a:moveTo>
                      <a:cubicBezTo>
                        <a:pt x="14337" y="1"/>
                        <a:pt x="12723" y="2528"/>
                        <a:pt x="12723" y="2528"/>
                      </a:cubicBezTo>
                      <a:cubicBezTo>
                        <a:pt x="12723" y="2528"/>
                        <a:pt x="12326" y="696"/>
                        <a:pt x="10697" y="696"/>
                      </a:cubicBezTo>
                      <a:cubicBezTo>
                        <a:pt x="10498" y="696"/>
                        <a:pt x="10281" y="723"/>
                        <a:pt x="10044" y="785"/>
                      </a:cubicBezTo>
                      <a:cubicBezTo>
                        <a:pt x="8592" y="1158"/>
                        <a:pt x="9885" y="2556"/>
                        <a:pt x="10902" y="3446"/>
                      </a:cubicBezTo>
                      <a:cubicBezTo>
                        <a:pt x="4053" y="3491"/>
                        <a:pt x="0" y="10919"/>
                        <a:pt x="0" y="15989"/>
                      </a:cubicBezTo>
                      <a:cubicBezTo>
                        <a:pt x="0" y="21074"/>
                        <a:pt x="2912" y="26160"/>
                        <a:pt x="2912" y="26160"/>
                      </a:cubicBezTo>
                      <a:cubicBezTo>
                        <a:pt x="2912" y="26160"/>
                        <a:pt x="3663" y="23724"/>
                        <a:pt x="5369" y="22547"/>
                      </a:cubicBezTo>
                      <a:cubicBezTo>
                        <a:pt x="6732" y="21606"/>
                        <a:pt x="8352" y="21206"/>
                        <a:pt x="9502" y="21206"/>
                      </a:cubicBezTo>
                      <a:cubicBezTo>
                        <a:pt x="9694" y="21206"/>
                        <a:pt x="9874" y="21217"/>
                        <a:pt x="10037" y="21239"/>
                      </a:cubicBezTo>
                      <a:cubicBezTo>
                        <a:pt x="11685" y="21456"/>
                        <a:pt x="14084" y="24385"/>
                        <a:pt x="15368" y="26103"/>
                      </a:cubicBezTo>
                      <a:cubicBezTo>
                        <a:pt x="15483" y="26260"/>
                        <a:pt x="15649" y="26331"/>
                        <a:pt x="15812" y="26331"/>
                      </a:cubicBezTo>
                      <a:cubicBezTo>
                        <a:pt x="16084" y="26331"/>
                        <a:pt x="16352" y="26135"/>
                        <a:pt x="16377" y="25812"/>
                      </a:cubicBezTo>
                      <a:lnTo>
                        <a:pt x="17029" y="17846"/>
                      </a:lnTo>
                      <a:lnTo>
                        <a:pt x="33120" y="17846"/>
                      </a:lnTo>
                      <a:lnTo>
                        <a:pt x="34604" y="13229"/>
                      </a:lnTo>
                      <a:lnTo>
                        <a:pt x="36015" y="18003"/>
                      </a:lnTo>
                      <a:lnTo>
                        <a:pt x="53541" y="18003"/>
                      </a:lnTo>
                      <a:cubicBezTo>
                        <a:pt x="53541" y="18003"/>
                        <a:pt x="55264" y="3368"/>
                        <a:pt x="38284" y="3368"/>
                      </a:cubicBezTo>
                      <a:cubicBezTo>
                        <a:pt x="24289" y="3368"/>
                        <a:pt x="19482" y="3422"/>
                        <a:pt x="14372" y="3438"/>
                      </a:cubicBezTo>
                      <a:cubicBezTo>
                        <a:pt x="15065" y="2511"/>
                        <a:pt x="16344" y="612"/>
                        <a:pt x="15647" y="99"/>
                      </a:cubicBezTo>
                      <a:cubicBezTo>
                        <a:pt x="15555" y="31"/>
                        <a:pt x="15452" y="1"/>
                        <a:pt x="1534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57" name="Google Shape;1763;p36"/>
                <p:cNvSpPr/>
                <p:nvPr/>
              </p:nvSpPr>
              <p:spPr>
                <a:xfrm rot="5400000">
                  <a:off x="7287300" y="2210175"/>
                  <a:ext cx="534300" cy="352800"/>
                </a:xfrm>
                <a:prstGeom prst="doubleWave">
                  <a:avLst>
                    <a:gd name="adj1" fmla="val 6250"/>
                    <a:gd name="adj2" fmla="val 0"/>
                  </a:avLst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</p:grpSp>
          <p:sp>
            <p:nvSpPr>
              <p:cNvPr id="53" name="Google Shape;1764;p36"/>
              <p:cNvSpPr/>
              <p:nvPr/>
            </p:nvSpPr>
            <p:spPr>
              <a:xfrm flipH="1">
                <a:off x="7082026" y="2245315"/>
                <a:ext cx="73026" cy="10974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A33"/>
              </a:solidFill>
              <a:ln w="9525" cap="flat" cmpd="sng">
                <a:solidFill>
                  <a:srgbClr val="493A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54" name="Google Shape;1765;p36"/>
              <p:cNvSpPr/>
              <p:nvPr/>
            </p:nvSpPr>
            <p:spPr>
              <a:xfrm rot="1240465">
                <a:off x="7084766" y="2307853"/>
                <a:ext cx="67978" cy="40344"/>
              </a:xfrm>
              <a:prstGeom prst="ellipse">
                <a:avLst/>
              </a:pr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  <p:sp>
          <p:nvSpPr>
            <p:cNvPr id="48" name="Google Shape;1766;p36"/>
            <p:cNvSpPr/>
            <p:nvPr/>
          </p:nvSpPr>
          <p:spPr>
            <a:xfrm>
              <a:off x="7160350" y="2080875"/>
              <a:ext cx="110400" cy="80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9" name="Google Shape;1767;p36"/>
            <p:cNvSpPr/>
            <p:nvPr/>
          </p:nvSpPr>
          <p:spPr>
            <a:xfrm>
              <a:off x="6849100" y="2043525"/>
              <a:ext cx="87300" cy="71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2" name="Round Same Side Corner Rectangle 6">
            <a:extLst>
              <a:ext uri="{FF2B5EF4-FFF2-40B4-BE49-F238E27FC236}">
                <a16:creationId xmlns="" xmlns:a16="http://schemas.microsoft.com/office/drawing/2014/main" id="{BC28D973-A83C-4AB8-87B0-950A0D841143}"/>
              </a:ext>
            </a:extLst>
          </p:cNvPr>
          <p:cNvSpPr/>
          <p:nvPr/>
        </p:nvSpPr>
        <p:spPr>
          <a:xfrm rot="6933894" flipV="1">
            <a:off x="548444" y="658058"/>
            <a:ext cx="236220" cy="572949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3C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6" tIns="41468" rIns="82936" bIns="414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Comic Sans MS" pitchFamily="66" charset="0"/>
            </a:endParaRPr>
          </a:p>
        </p:txBody>
      </p:sp>
      <p:sp>
        <p:nvSpPr>
          <p:cNvPr id="169" name="Round Same Side Corner Rectangle 6">
            <a:extLst>
              <a:ext uri="{FF2B5EF4-FFF2-40B4-BE49-F238E27FC236}">
                <a16:creationId xmlns="" xmlns:a16="http://schemas.microsoft.com/office/drawing/2014/main" id="{D30CF070-D13B-4667-85E7-E2A2C2B3E18E}"/>
              </a:ext>
            </a:extLst>
          </p:cNvPr>
          <p:cNvSpPr/>
          <p:nvPr/>
        </p:nvSpPr>
        <p:spPr>
          <a:xfrm rot="6933894" flipV="1">
            <a:off x="548444" y="1729628"/>
            <a:ext cx="236220" cy="572949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3C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6" tIns="41468" rIns="82936" bIns="414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Comic Sans MS" pitchFamily="66" charset="0"/>
            </a:endParaRPr>
          </a:p>
        </p:txBody>
      </p:sp>
      <p:sp>
        <p:nvSpPr>
          <p:cNvPr id="170" name="Round Same Side Corner Rectangle 6">
            <a:extLst>
              <a:ext uri="{FF2B5EF4-FFF2-40B4-BE49-F238E27FC236}">
                <a16:creationId xmlns="" xmlns:a16="http://schemas.microsoft.com/office/drawing/2014/main" id="{FD3BE145-A703-4907-B66B-3BABD2D6CD8A}"/>
              </a:ext>
            </a:extLst>
          </p:cNvPr>
          <p:cNvSpPr/>
          <p:nvPr/>
        </p:nvSpPr>
        <p:spPr>
          <a:xfrm rot="6933894" flipV="1">
            <a:off x="548444" y="2729759"/>
            <a:ext cx="236220" cy="572949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3C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6" tIns="41468" rIns="82936" bIns="414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hool-ite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714758"/>
            <a:ext cx="6419850" cy="15001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1560" y="214296"/>
            <a:ext cx="31746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Профил даровитог детета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Опште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способности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43504" y="214296"/>
            <a:ext cx="3316928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Профил даровитог детета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sr-Cyrl-RS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Посебне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способности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857238"/>
            <a:ext cx="4357686" cy="29289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Рано почиње да говори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Рано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користи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широк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речник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ано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користи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фразе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целе</a:t>
            </a:r>
            <a:r>
              <a: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реченице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Веома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рано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је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почело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чита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пише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Има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добру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способност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концентрације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Лако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брзо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памти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чињенице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повезује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х</a:t>
            </a: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Учи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брзо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лако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Мисли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јасно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схвата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односе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разуме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значења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14876" y="857238"/>
            <a:ext cx="4357718" cy="30003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Вербално-лингвистичке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вербално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флуентно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лако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склапа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реченице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течно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чита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лепо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пише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...)</a:t>
            </a:r>
          </a:p>
          <a:p>
            <a:pPr algn="ctr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Логичко-математичке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успешно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барата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бројевима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релацијама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међу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њима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логички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закључује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...)</a:t>
            </a:r>
          </a:p>
          <a:p>
            <a:pPr algn="ctr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Визуелно-просторне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лако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се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оријентише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у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простору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лако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уочава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односе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међу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елементима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...)</a:t>
            </a:r>
          </a:p>
          <a:p>
            <a:pPr algn="ctr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Телесно-кинестетичке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добра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контрола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покрета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изражавања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емоција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...)</a:t>
            </a:r>
          </a:p>
          <a:p>
            <a:pPr algn="ctr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Музичко-ритмичке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изражен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слух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за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музику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осећај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за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ритам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мелодију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)</a:t>
            </a:r>
          </a:p>
          <a:p>
            <a:pPr algn="ctr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Интерперсоналне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лако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уочава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односе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међу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људима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комуницира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њима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...)</a:t>
            </a:r>
          </a:p>
          <a:p>
            <a:pPr algn="ctr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Интраперсоналне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лако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препознаје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сопствени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начин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функционисања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функционисања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других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...)</a:t>
            </a:r>
          </a:p>
          <a:p>
            <a:pPr algn="ctr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Натуралистичке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лако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идентификује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класификује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шаблоне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у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природи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...)</a:t>
            </a:r>
          </a:p>
        </p:txBody>
      </p:sp>
      <p:pic>
        <p:nvPicPr>
          <p:cNvPr id="12" name="Picture 11" descr="tuition-teaser-school.png"/>
          <p:cNvPicPr>
            <a:picLocks noChangeAspect="1"/>
          </p:cNvPicPr>
          <p:nvPr/>
        </p:nvPicPr>
        <p:blipFill>
          <a:blip r:embed="rId3" cstate="print"/>
          <a:srcRect l="18348" r="20491"/>
          <a:stretch>
            <a:fillRect/>
          </a:stretch>
        </p:blipFill>
        <p:spPr>
          <a:xfrm>
            <a:off x="3571868" y="0"/>
            <a:ext cx="1571636" cy="14930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11560" y="214296"/>
            <a:ext cx="31746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Профил даровитог детета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sr-Cyrl-RS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Интересовања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43504" y="214296"/>
            <a:ext cx="3316928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Профил даровитог детета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sr-Cyrl-RS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Мотивација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857238"/>
            <a:ext cx="4429124" cy="29289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Изражава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посебно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интересовање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према</a:t>
            </a:r>
            <a:r>
              <a: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књигама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атласима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енциклопедијама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Поставља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пуно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питања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веома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је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радознало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Тражи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додатне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информације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разјашњења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Располаже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великим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фондом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информација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Воли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проба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нове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ствари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Стално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тражи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изазове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Отворено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је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добар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посматрач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Учествује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у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пуно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различитих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активности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14876" y="857238"/>
            <a:ext cx="4357718" cy="30003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Има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унутрашњу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мотивацију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Воли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учи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чита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истражује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Воли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изазове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тражи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сложеније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задатке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Може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дуго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одржи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пажњу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посвети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задатку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Има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доста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радне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енергије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пуно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је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       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ентузијазма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Има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висок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мотив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за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постигнућем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воли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да</a:t>
            </a:r>
            <a:r>
              <a: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буде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успешно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Поставља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себи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високе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циљеве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2" name="Picture 11" descr="tuition-teaser-school.png"/>
          <p:cNvPicPr>
            <a:picLocks noChangeAspect="1"/>
          </p:cNvPicPr>
          <p:nvPr/>
        </p:nvPicPr>
        <p:blipFill>
          <a:blip r:embed="rId2" cstate="print"/>
          <a:srcRect l="18348" r="20491"/>
          <a:stretch>
            <a:fillRect/>
          </a:stretch>
        </p:blipFill>
        <p:spPr>
          <a:xfrm>
            <a:off x="3571868" y="0"/>
            <a:ext cx="1571636" cy="1493034"/>
          </a:xfrm>
          <a:prstGeom prst="rect">
            <a:avLst/>
          </a:prstGeom>
        </p:spPr>
      </p:pic>
      <p:pic>
        <p:nvPicPr>
          <p:cNvPr id="13" name="Picture 12" descr="gifted-children-associ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3857634"/>
            <a:ext cx="5357850" cy="1285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11560" y="214296"/>
            <a:ext cx="31746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Профил даровитог детета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sr-Cyrl-RS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Креативност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43504" y="214296"/>
            <a:ext cx="3316928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Профил даровитог детета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sr-Cyrl-RS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Особине личности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2844" y="857238"/>
            <a:ext cx="4214842" cy="29289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Има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оригиналне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идеје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постављена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питања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даје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неуобичајене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  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одговоре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Када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решава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задатке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налази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нова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   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решења</a:t>
            </a:r>
            <a:r>
              <a: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нове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начине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решавања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задатака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Познате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ствари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сагледава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из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другачијег</a:t>
            </a:r>
            <a:endParaRPr lang="sr-Cyrl-R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угла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Има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бујну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машту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Има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потребу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своје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идеје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претвара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у </a:t>
            </a:r>
            <a:r>
              <a: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мале</a:t>
            </a:r>
            <a:r>
              <a: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“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пројекте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” –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пише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прави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конструише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експериментише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црта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...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0" y="857238"/>
            <a:ext cx="4500594" cy="30003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Има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позитивну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слику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о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себи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Упорно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је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Спремно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ризик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Индивидуалац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зависи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од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одобравања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других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подршке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Преиспитује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правила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ауторитете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не</a:t>
            </a:r>
            <a:r>
              <a: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      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узима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их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здраво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за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готово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Има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изражен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осећај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за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правду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Има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истанчан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осећај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за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хумор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Осетљивије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је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од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друге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деце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финије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</a:t>
            </a:r>
            <a:r>
              <a: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       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интензивније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опажа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реагује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ствари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Уме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наметне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вршњацима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преузме</a:t>
            </a:r>
            <a:r>
              <a:rPr lang="sr-Cyrl-R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       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улогу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вође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организатора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2" name="Picture 11" descr="tuition-teaser-school.png"/>
          <p:cNvPicPr>
            <a:picLocks noChangeAspect="1"/>
          </p:cNvPicPr>
          <p:nvPr/>
        </p:nvPicPr>
        <p:blipFill>
          <a:blip r:embed="rId2" cstate="print"/>
          <a:srcRect l="18348" r="20491"/>
          <a:stretch>
            <a:fillRect/>
          </a:stretch>
        </p:blipFill>
        <p:spPr>
          <a:xfrm>
            <a:off x="3571868" y="0"/>
            <a:ext cx="1571636" cy="1493034"/>
          </a:xfrm>
          <a:prstGeom prst="rect">
            <a:avLst/>
          </a:prstGeom>
        </p:spPr>
      </p:pic>
      <p:pic>
        <p:nvPicPr>
          <p:cNvPr id="14" name="Picture 13" descr="povecaj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857634"/>
            <a:ext cx="3857652" cy="1285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714612" y="0"/>
            <a:ext cx="29289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sz="23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sr-Cyrl-RS" sz="23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sr-Cyrl-RS" sz="23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Потенцијалне </a:t>
            </a:r>
          </a:p>
          <a:p>
            <a:pPr algn="ctr"/>
            <a:r>
              <a:rPr lang="sr-Cyrl-RS" sz="23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негативне</a:t>
            </a:r>
          </a:p>
          <a:p>
            <a:pPr algn="ctr"/>
            <a:r>
              <a:rPr lang="sr-Cyrl-RS" sz="23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 карактеристике </a:t>
            </a:r>
          </a:p>
          <a:p>
            <a:pPr algn="ctr"/>
            <a:r>
              <a:rPr lang="sr-Cyrl-RS" sz="23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 даровите деце</a:t>
            </a:r>
            <a:r>
              <a:rPr lang="sr-Cyrl-RS" sz="2300" dirty="0" smtClean="0">
                <a:latin typeface="Calibri" pitchFamily="34" charset="0"/>
                <a:cs typeface="Calibri" pitchFamily="34" charset="0"/>
              </a:rPr>
              <a:t> </a:t>
            </a:r>
            <a:endParaRPr lang="sr-Latn-RS" sz="3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xmlns="" val="4269350255"/>
              </p:ext>
            </p:extLst>
          </p:nvPr>
        </p:nvGraphicFramePr>
        <p:xfrm>
          <a:off x="0" y="0"/>
          <a:ext cx="2883688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xmlns="" val="266764049"/>
              </p:ext>
            </p:extLst>
          </p:nvPr>
        </p:nvGraphicFramePr>
        <p:xfrm>
          <a:off x="5643570" y="0"/>
          <a:ext cx="3500430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000364" y="2357418"/>
            <a:ext cx="2571768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45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3596"/>
            <a:ext cx="9144000" cy="5431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r-Cyrl-RS" sz="2500" b="1" dirty="0" smtClean="0">
                <a:solidFill>
                  <a:srgbClr val="FFFF00"/>
                </a:solidFill>
                <a:latin typeface="+mn-lt"/>
              </a:rPr>
              <a:t>ТЕОРИЈСКИ КОНЦЕПТИ ДАРОВИТОСТИ</a:t>
            </a:r>
            <a:endParaRPr lang="en-US" sz="25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AE1DF8F-11BC-428A-9DD7-1B50ABB800A5}"/>
              </a:ext>
            </a:extLst>
          </p:cNvPr>
          <p:cNvSpPr/>
          <p:nvPr/>
        </p:nvSpPr>
        <p:spPr>
          <a:xfrm>
            <a:off x="5643571" y="3214692"/>
            <a:ext cx="2978114" cy="928694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81DDB614-6368-4421-B75C-D97CC10DE71E}"/>
              </a:ext>
            </a:extLst>
          </p:cNvPr>
          <p:cNvSpPr/>
          <p:nvPr/>
        </p:nvSpPr>
        <p:spPr>
          <a:xfrm>
            <a:off x="3143240" y="3214692"/>
            <a:ext cx="2786082" cy="928694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r>
              <a:rPr lang="sr-Latn-CS" sz="1400" b="1" dirty="0" smtClean="0">
                <a:latin typeface="Cambria" pitchFamily="18" charset="0"/>
                <a:ea typeface="Cambria" pitchFamily="18" charset="0"/>
              </a:rPr>
              <a:t>Рензулијева теорија </a:t>
            </a:r>
            <a:endParaRPr lang="sr-Cyrl-RS" sz="1400" b="1" dirty="0" smtClean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Latn-CS" sz="1400" b="1" dirty="0" smtClean="0">
                <a:latin typeface="Cambria" pitchFamily="18" charset="0"/>
                <a:ea typeface="Cambria" pitchFamily="18" charset="0"/>
              </a:rPr>
              <a:t>три прстена </a:t>
            </a:r>
            <a:endParaRPr lang="ko-KR" altLang="en-US" sz="1400" b="1" dirty="0">
              <a:solidFill>
                <a:srgbClr val="03C2C7"/>
              </a:solidFill>
              <a:latin typeface="Cambria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5382935F-823F-4C5F-B15E-CC1AE58695F4}"/>
              </a:ext>
            </a:extLst>
          </p:cNvPr>
          <p:cNvSpPr/>
          <p:nvPr/>
        </p:nvSpPr>
        <p:spPr>
          <a:xfrm>
            <a:off x="500034" y="3214692"/>
            <a:ext cx="2980570" cy="928694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rgbClr val="E6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r>
              <a:rPr lang="sr-Cyrl-RS" altLang="ko-KR" sz="1400" b="1" dirty="0" smtClean="0">
                <a:latin typeface="Cambria" pitchFamily="18" charset="0"/>
                <a:ea typeface="Cambria" pitchFamily="18" charset="0"/>
              </a:rPr>
              <a:t>Гарднерова теорија </a:t>
            </a:r>
          </a:p>
          <a:p>
            <a:pPr algn="ctr"/>
            <a:r>
              <a:rPr lang="sr-Cyrl-RS" altLang="ko-KR" sz="1400" b="1" dirty="0" smtClean="0">
                <a:latin typeface="Cambria" pitchFamily="18" charset="0"/>
                <a:ea typeface="Cambria" pitchFamily="18" charset="0"/>
              </a:rPr>
              <a:t>вишеструке  интелигенције</a:t>
            </a:r>
            <a:endParaRPr lang="ko-KR" altLang="en-US" sz="1400" b="1" dirty="0">
              <a:latin typeface="Cambria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8D46C9B-1DAA-464B-AD91-015DA3DFC1DE}"/>
              </a:ext>
            </a:extLst>
          </p:cNvPr>
          <p:cNvSpPr txBox="1"/>
          <p:nvPr/>
        </p:nvSpPr>
        <p:spPr>
          <a:xfrm>
            <a:off x="5715008" y="2441120"/>
            <a:ext cx="2906676" cy="136190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ctr"/>
            <a:endParaRPr lang="sr-Cyrl-RS" sz="1400" b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endParaRPr lang="sr-Cyrl-RS" sz="1400" b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endParaRPr lang="sr-Cyrl-RS" sz="1400" b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endParaRPr lang="sr-Cyrl-RS" sz="1400" b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endParaRPr lang="sr-Cyrl-RS" sz="1400" b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Latn-CS" sz="1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Стенбергова теорија</a:t>
            </a:r>
            <a:endParaRPr lang="ko-KR" altLang="en-US" sz="1400" b="1" dirty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E394970-1B86-45A3-BBE5-92C65C6D459A}"/>
              </a:ext>
            </a:extLst>
          </p:cNvPr>
          <p:cNvSpPr txBox="1"/>
          <p:nvPr/>
        </p:nvSpPr>
        <p:spPr>
          <a:xfrm>
            <a:off x="3214678" y="898554"/>
            <a:ext cx="2099551" cy="1577347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ctr"/>
            <a:endParaRPr lang="sr-Cyrl-RS" sz="14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Cyrl-RS" sz="1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Даровитост </a:t>
            </a:r>
          </a:p>
          <a:p>
            <a:pPr algn="ctr"/>
            <a:r>
              <a:rPr lang="sr-Latn-CS" sz="1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карактерише сет од три особине: високо натпросечна способност, посвећеност задатку и креативност</a:t>
            </a:r>
            <a:endParaRPr lang="ko-KR" altLang="en-US" sz="1400" b="1" dirty="0">
              <a:solidFill>
                <a:srgbClr val="0070C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E394970-1B86-45A3-BBE5-92C65C6D459A}"/>
              </a:ext>
            </a:extLst>
          </p:cNvPr>
          <p:cNvSpPr txBox="1"/>
          <p:nvPr/>
        </p:nvSpPr>
        <p:spPr>
          <a:xfrm>
            <a:off x="5857884" y="975742"/>
            <a:ext cx="2857520" cy="136190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ctr"/>
            <a:endParaRPr lang="sr-Cyrl-RS" sz="14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Cyrl-R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Д</a:t>
            </a:r>
            <a:r>
              <a:rPr lang="sr-Latn-C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аровитости </a:t>
            </a:r>
            <a:r>
              <a:rPr lang="sr-Cyrl-R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одликују пет           критеријума </a:t>
            </a:r>
            <a:r>
              <a:rPr lang="sr-Latn-C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: изузетност, </a:t>
            </a:r>
            <a:r>
              <a:rPr lang="sr-Cyrl-R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            </a:t>
            </a:r>
            <a:r>
              <a:rPr lang="sr-Latn-C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реткост, </a:t>
            </a:r>
            <a:r>
              <a:rPr lang="sr-Cyrl-R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            </a:t>
            </a:r>
          </a:p>
          <a:p>
            <a:pPr algn="ctr"/>
            <a:r>
              <a:rPr lang="sr-Cyrl-R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sr-Latn-C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продуктивност,</a:t>
            </a:r>
            <a:r>
              <a:rPr lang="sr-Cyrl-R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sr-Latn-C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демонстрирање и вредновање</a:t>
            </a:r>
            <a:r>
              <a:rPr lang="sr-Cyrl-R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ko-KR" altLang="en-US" sz="1400" b="1" dirty="0">
              <a:solidFill>
                <a:srgbClr val="FF0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7" name="Content Placeholder 3" descr="multint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8"/>
            <a:ext cx="2571768" cy="2357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474914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1106</Words>
  <Application>Microsoft Office PowerPoint</Application>
  <PresentationFormat>On-screen Show (16:9)</PresentationFormat>
  <Paragraphs>249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Contents Slide Master</vt:lpstr>
      <vt:lpstr>Section Break Slide Master</vt:lpstr>
      <vt:lpstr>Slide 1</vt:lpstr>
      <vt:lpstr>Slide 2</vt:lpstr>
      <vt:lpstr>Slide 3</vt:lpstr>
      <vt:lpstr>ОПШТА ОДРЕЂЕЊА ДАРОВИТОСТИ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У раду са даровитим ученицима се примењују следеће форме или облици:   (1) акцелерација, односно убрзање;   (2) обогаћивање програма - наставних садржаја, додатна настава,  (3) груписање ученика - посебни разреди,  груписање унутар одељења или изван одељења у слободним часовима.  Могуће су и комбинације наведених облика  (Аврамовић и Вујачић, 2009). </vt:lpstr>
      <vt:lpstr>НАСТАВНА ПРАКСА/МОГУЋНОСТИ</vt:lpstr>
      <vt:lpstr>Slide 16</vt:lpstr>
      <vt:lpstr>ПИТАЊА И КОМЕНТАРИ</vt:lpstr>
      <vt:lpstr>ХВАЛИ НА ПАЖЊИ!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Marija Jovanovic</cp:lastModifiedBy>
  <cp:revision>223</cp:revision>
  <dcterms:created xsi:type="dcterms:W3CDTF">2016-12-05T23:26:54Z</dcterms:created>
  <dcterms:modified xsi:type="dcterms:W3CDTF">2022-01-31T20:18:33Z</dcterms:modified>
</cp:coreProperties>
</file>